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3" r:id="rId2"/>
    <p:sldId id="271" r:id="rId3"/>
    <p:sldId id="258" r:id="rId4"/>
    <p:sldId id="257" r:id="rId5"/>
    <p:sldId id="272" r:id="rId6"/>
    <p:sldId id="259" r:id="rId7"/>
    <p:sldId id="256" r:id="rId8"/>
    <p:sldId id="274" r:id="rId9"/>
    <p:sldId id="261" r:id="rId10"/>
    <p:sldId id="262" r:id="rId11"/>
    <p:sldId id="264" r:id="rId12"/>
    <p:sldId id="265" r:id="rId13"/>
    <p:sldId id="266" r:id="rId14"/>
    <p:sldId id="260" r:id="rId15"/>
    <p:sldId id="267" r:id="rId16"/>
    <p:sldId id="269" r:id="rId17"/>
    <p:sldId id="268" r:id="rId18"/>
    <p:sldId id="270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51" d="100"/>
          <a:sy n="51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985D-E476-4856-A5A8-A0BE348C6F4D}" type="datetimeFigureOut">
              <a:rPr lang="en-US" smtClean="0"/>
              <a:t>5/31/15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04057-DA20-4AD9-BE6F-90A150F76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4057-DA20-4AD9-BE6F-90A150F762F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2283-EB13-40F6-A5A0-55DB98FE15CC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8939-AE83-4D52-B93F-517BFF3C7E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World Class Schools – Our 15</a:t>
            </a:r>
            <a:r>
              <a:rPr lang="en-US" baseline="30000" dirty="0" smtClean="0"/>
              <a:t>th</a:t>
            </a:r>
            <a:r>
              <a:rPr lang="en-US" dirty="0" smtClean="0"/>
              <a:t> Year Will Be Our Best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New Programs, New Schools, It Is Still Fun, Free, and Easy To Do</a:t>
            </a:r>
            <a:endParaRPr lang="en-US" sz="2000" b="1" dirty="0"/>
          </a:p>
        </p:txBody>
      </p:sp>
      <p:pic>
        <p:nvPicPr>
          <p:cNvPr id="7" name="Picture Placeholder 6" descr="Second Place English Alondra Moctezuma and Joaquin Cruz Sanche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399" b="2939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Death Of The American Dream Moot Court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May 2016 </a:t>
            </a:r>
            <a:endParaRPr lang="en-US" sz="2400" b="1" dirty="0"/>
          </a:p>
        </p:txBody>
      </p:sp>
      <p:pic>
        <p:nvPicPr>
          <p:cNvPr id="7" name="Picture Placeholder 6" descr="tflm.co.WG0YJ106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44" r="4444"/>
          <a:stretch>
            <a:fillRect/>
          </a:stretch>
        </p:blipFill>
        <p:spPr>
          <a:xfrm>
            <a:off x="0" y="0"/>
            <a:ext cx="9144000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International Criminal Court YMCA </a:t>
            </a:r>
            <a:endParaRPr lang="en-US" b="1" dirty="0"/>
          </a:p>
        </p:txBody>
      </p:sp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Moot Court  April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Day </a:t>
            </a:r>
            <a:r>
              <a:rPr lang="en-US" b="1" dirty="0" err="1" smtClean="0"/>
              <a:t>Espanol</a:t>
            </a:r>
            <a:r>
              <a:rPr lang="en-US" b="1" dirty="0" smtClean="0"/>
              <a:t>: Moot Court In Spanish</a:t>
            </a:r>
            <a:endParaRPr lang="en-US" b="1" dirty="0"/>
          </a:p>
        </p:txBody>
      </p:sp>
      <p:pic>
        <p:nvPicPr>
          <p:cNvPr id="7" name="Picture Placeholder 6" descr="gender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896" b="288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April 2016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Great American Democracy Moot Court</a:t>
            </a:r>
            <a:endParaRPr lang="en-US" b="1" dirty="0"/>
          </a:p>
        </p:txBody>
      </p:sp>
      <p:pic>
        <p:nvPicPr>
          <p:cNvPr id="5" name="Picture Placeholder 4" descr="tflm_co_T4L198RWV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00" r="2600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May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Events 2015-2016</a:t>
            </a:r>
            <a:endParaRPr lang="en-US" dirty="0"/>
          </a:p>
        </p:txBody>
      </p:sp>
      <p:pic>
        <p:nvPicPr>
          <p:cNvPr id="5" name="Picture Placeholder 4" descr="gender 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902" b="28902"/>
          <a:stretch>
            <a:fillRect/>
          </a:stretch>
        </p:blipFill>
        <p:spPr>
          <a:xfrm>
            <a:off x="1828800" y="533400"/>
            <a:ext cx="5486400" cy="4114800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Please Join Us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pic>
        <p:nvPicPr>
          <p:cNvPr id="7" name="Picture Placeholder 6" descr="Food For Thought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78" r="10278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Monthly Video  Conferences On Food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Victuals</a:t>
            </a:r>
            <a:endParaRPr lang="en-US" dirty="0"/>
          </a:p>
        </p:txBody>
      </p:sp>
      <p:pic>
        <p:nvPicPr>
          <p:cNvPr id="5" name="Picture Placeholder 4" descr="Virtual Victuals Log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80" r="558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 Monthly Recipe Program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Seoul Experience</a:t>
            </a:r>
            <a:endParaRPr lang="en-US" b="1" dirty="0"/>
          </a:p>
        </p:txBody>
      </p:sp>
      <p:pic>
        <p:nvPicPr>
          <p:cNvPr id="9" name="Picture Placeholder 8" descr="14329992269636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63" b="5163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86400"/>
            <a:ext cx="7162800" cy="605234"/>
          </a:xfrm>
        </p:spPr>
        <p:txBody>
          <a:bodyPr/>
          <a:lstStyle/>
          <a:p>
            <a:r>
              <a:rPr lang="en-US" sz="1800" b="1" dirty="0" smtClean="0"/>
              <a:t>Monthly Korean Language, Culture, and K Drama Discussions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Moot Court Trials</a:t>
            </a:r>
            <a:endParaRPr lang="en-US" dirty="0"/>
          </a:p>
        </p:txBody>
      </p:sp>
      <p:pic>
        <p:nvPicPr>
          <p:cNvPr id="5" name="Picture Placeholder 4" descr="Second Place English Alondra Moctezuma and Joaquin Cruz Sanche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399" b="293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Please Join Us For These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Fit 2 B Thai  Virtual Martial Arts</a:t>
            </a:r>
            <a:endParaRPr lang="en-US" b="1" dirty="0"/>
          </a:p>
        </p:txBody>
      </p:sp>
      <p:pic>
        <p:nvPicPr>
          <p:cNvPr id="5" name="Picture Placeholder 4" descr="tflm.co.6ZEPNLTZV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67" r="1866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Discipline, Dedication, Desire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New This Year- Video Conferences That Make A Difference</a:t>
            </a:r>
            <a:endParaRPr lang="en-US" dirty="0"/>
          </a:p>
        </p:txBody>
      </p:sp>
      <p:pic>
        <p:nvPicPr>
          <p:cNvPr id="7" name="Picture Placeholder 6" descr="foreign-currency-bills-218149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9" r="76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b="1" dirty="0" smtClean="0"/>
              <a:t>In Our 15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year, we are out to make a difference by being the difference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We are working with Cities and Private Agencies To Make A Real Difference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Mayor of Comas, Lima, Peru</a:t>
            </a:r>
            <a:endParaRPr lang="en-US" dirty="0"/>
          </a:p>
        </p:txBody>
      </p:sp>
      <p:pic>
        <p:nvPicPr>
          <p:cNvPr id="5" name="Picture Placeholder 4" descr="^507822A414031FCBD15D0A71D40B327F6CD940F701C01C575E^pimgpsh_fullsize_dist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To Raise Money For City Parks, Planting Trees, and Water for Children of His City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Difference Help The Children </a:t>
            </a:r>
            <a:endParaRPr lang="en-US" dirty="0"/>
          </a:p>
        </p:txBody>
      </p:sp>
      <p:pic>
        <p:nvPicPr>
          <p:cNvPr id="5" name="Picture Placeholder 4" descr="^7C651A1BF5F3B7931ACB25D65289B41086D1B3A0E3569E642B^pimgpsh_fullsize_dist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033" r="17033"/>
          <a:stretch>
            <a:fillRect/>
          </a:stretch>
        </p:blipFill>
        <p:spPr>
          <a:xfrm>
            <a:off x="304800" y="457200"/>
            <a:ext cx="8610600" cy="4114800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Video Conference November 2015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Fit 2 B Thai  Virtual Martial Arts</a:t>
            </a:r>
            <a:endParaRPr lang="en-US" b="1" dirty="0"/>
          </a:p>
        </p:txBody>
      </p:sp>
      <p:pic>
        <p:nvPicPr>
          <p:cNvPr id="5" name="Picture Placeholder 4" descr="tflm.co.6ZEPNLTZV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67" r="1866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 smtClean="0"/>
              <a:t>Discipline, Dedication, Desire- Raising Money To Help Educate Orphan Street Children in Lima, Peru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Special Once A Year Events</a:t>
            </a:r>
            <a:endParaRPr lang="en-US" sz="2800" dirty="0"/>
          </a:p>
        </p:txBody>
      </p:sp>
      <p:pic>
        <p:nvPicPr>
          <p:cNvPr id="5" name="Picture Placeholder 4" descr="20150521_07153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896" b="288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Join Us For These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The Great Alternative Energy Moot Court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Placeholder 6" descr="banner_alternative_fuel2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38" r="1633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March, April , May 2016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Australia Moot Court</a:t>
            </a:r>
            <a:endParaRPr lang="en-US" dirty="0"/>
          </a:p>
        </p:txBody>
      </p:sp>
      <p:pic>
        <p:nvPicPr>
          <p:cNvPr id="5" name="Picture Placeholder 4" descr="20150324_1612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6" b="289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Feb., March  2016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Day – International English- Moot Court</a:t>
            </a:r>
            <a:endParaRPr lang="en-US" dirty="0"/>
          </a:p>
        </p:txBody>
      </p:sp>
      <p:pic>
        <p:nvPicPr>
          <p:cNvPr id="5" name="Picture Placeholder 4" descr="photo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91" b="21991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April 2016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261</Words>
  <Application>Microsoft Macintosh PowerPoint</Application>
  <PresentationFormat>On-screen Show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World Class Schools – Our 15th Year Will Be Our Best</vt:lpstr>
      <vt:lpstr>New This Year- Video Conferences That Make A Difference</vt:lpstr>
      <vt:lpstr>Working With The Mayor of Comas, Lima, Peru</vt:lpstr>
      <vt:lpstr>Be The Difference Help The Children </vt:lpstr>
      <vt:lpstr>Fit 2 B Thai  Virtual Martial Arts</vt:lpstr>
      <vt:lpstr>Special Once A Year Events</vt:lpstr>
      <vt:lpstr>The Great Alternative Energy Moot Court</vt:lpstr>
      <vt:lpstr>South Australia Moot Court</vt:lpstr>
      <vt:lpstr>Law Day – International English- Moot Court</vt:lpstr>
      <vt:lpstr>Death Of The American Dream Moot Court</vt:lpstr>
      <vt:lpstr>International Criminal Court YMCA </vt:lpstr>
      <vt:lpstr>Law Day Espanol: Moot Court In Spanish</vt:lpstr>
      <vt:lpstr>The Great American Democracy Moot Court</vt:lpstr>
      <vt:lpstr>Monthly Events 2015-2016</vt:lpstr>
      <vt:lpstr>Food For Thought</vt:lpstr>
      <vt:lpstr>Virtual Victuals</vt:lpstr>
      <vt:lpstr>The Seoul Experience</vt:lpstr>
      <vt:lpstr>Monthly Moot Court Trials</vt:lpstr>
      <vt:lpstr>Fit 2 B Thai  Virtual Martial 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Alternative Energy Moot Court</dc:title>
  <dc:creator>mcunningham</dc:creator>
  <cp:lastModifiedBy>Ruth Valle</cp:lastModifiedBy>
  <cp:revision>5</cp:revision>
  <dcterms:created xsi:type="dcterms:W3CDTF">2015-05-31T11:16:23Z</dcterms:created>
  <dcterms:modified xsi:type="dcterms:W3CDTF">2015-05-31T13:46:28Z</dcterms:modified>
</cp:coreProperties>
</file>