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0" r:id="rId13"/>
    <p:sldId id="273" r:id="rId14"/>
    <p:sldId id="261" r:id="rId15"/>
    <p:sldId id="262" r:id="rId16"/>
    <p:sldId id="263" r:id="rId17"/>
    <p:sldId id="271" r:id="rId18"/>
    <p:sldId id="276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6/18/2015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" TargetMode="External"/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voice.adobe.com/v/U8Dzb3naTR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iPad</a:t>
            </a:r>
            <a:r>
              <a:rPr lang="en-US" dirty="0" smtClean="0"/>
              <a:t>: What to Do with One or an Entire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677839"/>
            <a:ext cx="7406640" cy="1752600"/>
          </a:xfrm>
        </p:spPr>
        <p:txBody>
          <a:bodyPr/>
          <a:lstStyle/>
          <a:p>
            <a:r>
              <a:rPr lang="en-US" dirty="0" smtClean="0"/>
              <a:t>Ruth Valle</a:t>
            </a:r>
          </a:p>
          <a:p>
            <a:r>
              <a:rPr lang="en-US" dirty="0" smtClean="0"/>
              <a:t>Phyllis Manning</a:t>
            </a:r>
            <a:endParaRPr lang="en-US" dirty="0"/>
          </a:p>
        </p:txBody>
      </p:sp>
      <p:pic>
        <p:nvPicPr>
          <p:cNvPr id="6" name="Picture 5" descr="ipad lab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23" y="2234478"/>
            <a:ext cx="2816449" cy="2443361"/>
          </a:xfrm>
          <a:prstGeom prst="rect">
            <a:avLst/>
          </a:prstGeom>
        </p:spPr>
      </p:pic>
      <p:pic>
        <p:nvPicPr>
          <p:cNvPr id="7" name="Picture 6" descr="ipad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075" y="2234478"/>
            <a:ext cx="2298700" cy="203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5221" y="28141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 descr="Ed Pro Logo Test I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8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Socrative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Poll</a:t>
            </a:r>
          </a:p>
          <a:p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3"/>
              </a:rPr>
              <a:t>www.socrative.com</a:t>
            </a:r>
            <a:endParaRPr lang="en-US" sz="3600" dirty="0"/>
          </a:p>
          <a:p>
            <a:r>
              <a:rPr lang="en-US" sz="3600" dirty="0" smtClean="0"/>
              <a:t>Student login</a:t>
            </a:r>
          </a:p>
          <a:p>
            <a:pPr marL="82296" indent="0">
              <a:buNone/>
            </a:pPr>
            <a:endParaRPr lang="en-US" sz="3600" dirty="0"/>
          </a:p>
          <a:p>
            <a:r>
              <a:rPr lang="en-US" sz="3600" dirty="0" smtClean="0"/>
              <a:t>Room Number: 886260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 descr="Student login.tif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40" y="2935086"/>
            <a:ext cx="1955800" cy="1066800"/>
          </a:xfrm>
          <a:prstGeom prst="rect">
            <a:avLst/>
          </a:prstGeom>
        </p:spPr>
      </p:pic>
      <p:pic>
        <p:nvPicPr>
          <p:cNvPr id="5" name="Picture 4" descr="Socrative Teacher Room.tif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77" y="4651268"/>
            <a:ext cx="3224263" cy="1797130"/>
          </a:xfrm>
          <a:prstGeom prst="rect">
            <a:avLst/>
          </a:prstGeom>
        </p:spPr>
      </p:pic>
      <p:pic>
        <p:nvPicPr>
          <p:cNvPr id="6" name="Picture 5" descr="Ed Pro Logo Test II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Socrative</a:t>
            </a:r>
            <a:r>
              <a:rPr lang="en-US" dirty="0" smtClean="0"/>
              <a:t>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up as a teacher</a:t>
            </a:r>
          </a:p>
          <a:p>
            <a:pPr marL="82296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ocrative sign in 2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36" y="1937276"/>
            <a:ext cx="2547498" cy="3821247"/>
          </a:xfrm>
          <a:prstGeom prst="rect">
            <a:avLst/>
          </a:prstGeom>
        </p:spPr>
      </p:pic>
      <p:pic>
        <p:nvPicPr>
          <p:cNvPr id="4" name="Picture 3" descr="socrative account.tif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07" y="3058345"/>
            <a:ext cx="4752365" cy="1921289"/>
          </a:xfrm>
          <a:prstGeom prst="rect">
            <a:avLst/>
          </a:prstGeom>
        </p:spPr>
      </p:pic>
      <p:pic>
        <p:nvPicPr>
          <p:cNvPr id="7" name="Picture 6" descr="Ed Pro Logo Test I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73" y="5751512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3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Socrative</a:t>
            </a:r>
            <a:r>
              <a:rPr lang="en-US" dirty="0" smtClean="0"/>
              <a:t>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in to your teacher account.</a:t>
            </a:r>
          </a:p>
          <a:p>
            <a:r>
              <a:rPr lang="en-US" dirty="0" smtClean="0"/>
              <a:t>Click on Manage Quizzes</a:t>
            </a:r>
          </a:p>
          <a:p>
            <a:r>
              <a:rPr lang="en-US" dirty="0" smtClean="0"/>
              <a:t>Choose:</a:t>
            </a:r>
            <a:r>
              <a:rPr lang="en-US" dirty="0"/>
              <a:t> </a:t>
            </a:r>
            <a:r>
              <a:rPr lang="en-US" dirty="0" smtClean="0"/>
              <a:t>Create Quiz</a:t>
            </a:r>
          </a:p>
          <a:p>
            <a:r>
              <a:rPr lang="en-US" dirty="0" smtClean="0"/>
              <a:t>Name Your Quiz</a:t>
            </a:r>
          </a:p>
          <a:p>
            <a:r>
              <a:rPr lang="en-US" dirty="0" smtClean="0"/>
              <a:t>Choose your format: Multiple Choice, True/False, Short Answer</a:t>
            </a:r>
          </a:p>
          <a:p>
            <a:r>
              <a:rPr lang="en-US" dirty="0" smtClean="0"/>
              <a:t>Enter your question and check the correct answer.</a:t>
            </a:r>
          </a:p>
        </p:txBody>
      </p:sp>
      <p:pic>
        <p:nvPicPr>
          <p:cNvPr id="4" name="Picture 3" descr="Ed Pro Logo Test I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Socrative</a:t>
            </a:r>
            <a:r>
              <a:rPr lang="en-US" dirty="0" smtClean="0"/>
              <a:t>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choose the format for each question. </a:t>
            </a:r>
          </a:p>
          <a:p>
            <a:r>
              <a:rPr lang="en-US" dirty="0" smtClean="0"/>
              <a:t>Save &amp; Exit.</a:t>
            </a:r>
          </a:p>
          <a:p>
            <a:r>
              <a:rPr lang="en-US" dirty="0" smtClean="0"/>
              <a:t>The quiz will appear in My quizzes.</a:t>
            </a:r>
            <a:endParaRPr lang="en-US" dirty="0"/>
          </a:p>
        </p:txBody>
      </p:sp>
      <p:pic>
        <p:nvPicPr>
          <p:cNvPr id="4" name="Picture 3" descr="Ed Pro Logo Test I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1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179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Splashtop</a:t>
            </a:r>
            <a:r>
              <a:rPr lang="en-US" dirty="0" smtClean="0"/>
              <a:t> 2 Remote Desktop - Personal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desktop computers or laptops with the </a:t>
            </a:r>
            <a:r>
              <a:rPr lang="en-US" dirty="0" err="1" smtClean="0"/>
              <a:t>iPad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app allows teachers to access their computer from anywhere, even their home.</a:t>
            </a:r>
          </a:p>
          <a:p>
            <a:r>
              <a:rPr lang="en-US" dirty="0" smtClean="0"/>
              <a:t>It allows teachers to walk around the room as they present their lessons. </a:t>
            </a:r>
          </a:p>
          <a:p>
            <a:r>
              <a:rPr lang="en-US" dirty="0" smtClean="0"/>
              <a:t>It is initially free. (It is worth upgrading.) </a:t>
            </a:r>
          </a:p>
          <a:p>
            <a:endParaRPr lang="en-US" dirty="0"/>
          </a:p>
        </p:txBody>
      </p:sp>
      <p:pic>
        <p:nvPicPr>
          <p:cNvPr id="3" name="Picture 2" descr="Splashtop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03" y="230815"/>
            <a:ext cx="1216985" cy="121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Noisy Lite/Pro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Monitor the noise level in your classroom.</a:t>
            </a:r>
          </a:p>
          <a:p>
            <a:r>
              <a:rPr lang="en-US" dirty="0" smtClean="0"/>
              <a:t>Adjust sensitivity settings from more to less (100% to 0%)</a:t>
            </a:r>
          </a:p>
          <a:p>
            <a:r>
              <a:rPr lang="en-US" dirty="0" smtClean="0"/>
              <a:t>Choose from silent, quiet, group, class.</a:t>
            </a:r>
          </a:p>
          <a:p>
            <a:r>
              <a:rPr lang="en-US" dirty="0" smtClean="0"/>
              <a:t>Pro offers more backgrounds.</a:t>
            </a:r>
          </a:p>
          <a:p>
            <a:r>
              <a:rPr lang="en-US" dirty="0" smtClean="0"/>
              <a:t>Select the dial theme.</a:t>
            </a:r>
          </a:p>
          <a:p>
            <a:r>
              <a:rPr lang="en-US" dirty="0" smtClean="0"/>
              <a:t>Classes are able to earn star awards.</a:t>
            </a:r>
          </a:p>
          <a:p>
            <a:r>
              <a:rPr lang="en-US" dirty="0"/>
              <a:t>Audible Alarm Options are available.</a:t>
            </a:r>
          </a:p>
          <a:p>
            <a:pPr marL="82296" indent="0">
              <a:buNone/>
            </a:pPr>
            <a:endParaRPr lang="en-US" dirty="0" smtClean="0"/>
          </a:p>
        </p:txBody>
      </p:sp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</a:t>
            </a:r>
            <a:r>
              <a:rPr lang="en-US" dirty="0" smtClean="0"/>
              <a:t>Designer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intro movies, end credits, announcements, and more for your classroom.</a:t>
            </a:r>
          </a:p>
          <a:p>
            <a:r>
              <a:rPr lang="en-US" dirty="0" smtClean="0"/>
              <a:t>Unique templates are provided (limited templates on Intro Designer Lite).</a:t>
            </a:r>
          </a:p>
          <a:p>
            <a:r>
              <a:rPr lang="en-US" dirty="0" smtClean="0"/>
              <a:t>Change fonts, position of text, size and text captions easily.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Designer Examples</a:t>
            </a:r>
            <a:endParaRPr lang="en-US" dirty="0"/>
          </a:p>
        </p:txBody>
      </p:sp>
      <p:pic>
        <p:nvPicPr>
          <p:cNvPr id="4" name="It is quiz time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100" y="1735138"/>
            <a:ext cx="7499350" cy="4224337"/>
          </a:xfrm>
        </p:spPr>
      </p:pic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89" y="6037208"/>
            <a:ext cx="869899" cy="7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Designer Examples</a:t>
            </a:r>
            <a:endParaRPr lang="en-US" dirty="0"/>
          </a:p>
        </p:txBody>
      </p:sp>
      <p:pic>
        <p:nvPicPr>
          <p:cNvPr id="5" name="Solving Multi-Step Equations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100" y="1735138"/>
            <a:ext cx="7499350" cy="4224337"/>
          </a:xfrm>
        </p:spPr>
      </p:pic>
      <p:pic>
        <p:nvPicPr>
          <p:cNvPr id="4" name="Picture 3" descr="Ed Pro Logo Test I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89" y="6037208"/>
            <a:ext cx="869899" cy="7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1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Designer Examples</a:t>
            </a:r>
            <a:endParaRPr lang="en-US" dirty="0"/>
          </a:p>
        </p:txBody>
      </p:sp>
      <p:pic>
        <p:nvPicPr>
          <p:cNvPr id="5" name="Test Day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100" y="1744469"/>
            <a:ext cx="7499350" cy="4224337"/>
          </a:xfrm>
        </p:spPr>
      </p:pic>
      <p:pic>
        <p:nvPicPr>
          <p:cNvPr id="4" name="Picture 3" descr="Ed Pro Logo Test I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89" y="6037208"/>
            <a:ext cx="869899" cy="7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19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Take a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Kahoot.it</a:t>
            </a:r>
            <a:endParaRPr lang="en-US" dirty="0"/>
          </a:p>
        </p:txBody>
      </p:sp>
      <p:pic>
        <p:nvPicPr>
          <p:cNvPr id="4" name="Picture 3" descr="kahootit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65" y="2342116"/>
            <a:ext cx="4666345" cy="3777517"/>
          </a:xfrm>
          <a:prstGeom prst="rect">
            <a:avLst/>
          </a:prstGeom>
        </p:spPr>
      </p:pic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Designer Examples</a:t>
            </a:r>
            <a:endParaRPr lang="en-US" dirty="0"/>
          </a:p>
        </p:txBody>
      </p:sp>
      <p:pic>
        <p:nvPicPr>
          <p:cNvPr id="5" name="You need 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35100" y="1735138"/>
            <a:ext cx="7499350" cy="4224337"/>
          </a:xfrm>
        </p:spPr>
      </p:pic>
      <p:pic>
        <p:nvPicPr>
          <p:cNvPr id="4" name="Picture 3" descr="Ed Pro Logo Test II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89" y="6037208"/>
            <a:ext cx="869899" cy="7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7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Adobe Voice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fun videos with your photos that include music and narration.</a:t>
            </a:r>
          </a:p>
          <a:p>
            <a:r>
              <a:rPr lang="en-US" dirty="0" smtClean="0"/>
              <a:t>Explain concepts.</a:t>
            </a:r>
          </a:p>
          <a:p>
            <a:r>
              <a:rPr lang="en-US" dirty="0" smtClean="0"/>
              <a:t>Tell a story.</a:t>
            </a:r>
          </a:p>
          <a:p>
            <a:r>
              <a:rPr lang="en-US" dirty="0" smtClean="0"/>
              <a:t>Great for student projects.</a:t>
            </a:r>
          </a:p>
          <a:p>
            <a:r>
              <a:rPr lang="en-US" dirty="0" smtClean="0"/>
              <a:t>Free app.</a:t>
            </a:r>
          </a:p>
          <a:p>
            <a:r>
              <a:rPr lang="en-US" dirty="0">
                <a:hlinkClick r:id="rId2"/>
              </a:rPr>
              <a:t>http://voice.adobe.com/v/</a:t>
            </a:r>
            <a:r>
              <a:rPr lang="en-US" dirty="0" smtClean="0">
                <a:hlinkClick r:id="rId2"/>
              </a:rPr>
              <a:t>U8Dzb3naTRD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5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Screen by Do Ink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yourself or your students in front of any background of your choice.</a:t>
            </a:r>
          </a:p>
          <a:p>
            <a:r>
              <a:rPr lang="en-US" dirty="0" smtClean="0"/>
              <a:t>Create virtual field trips to any location in the world.</a:t>
            </a:r>
          </a:p>
          <a:p>
            <a:r>
              <a:rPr lang="en-US" dirty="0" smtClean="0"/>
              <a:t>Make videos or use still photos.</a:t>
            </a:r>
          </a:p>
          <a:p>
            <a:endParaRPr lang="en-US" dirty="0"/>
          </a:p>
        </p:txBody>
      </p:sp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82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Screen Steps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photos in front of a large green screen.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" name="Picture 5" descr="photo (5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17" y="2602989"/>
            <a:ext cx="5220650" cy="3915489"/>
          </a:xfrm>
          <a:prstGeom prst="rect">
            <a:avLst/>
          </a:prstGeom>
        </p:spPr>
      </p:pic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Screen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Upload the photo by clicking on the first + sign on the bottom of the screen. </a:t>
            </a:r>
            <a:endParaRPr lang="en-US" dirty="0"/>
          </a:p>
        </p:txBody>
      </p:sp>
      <p:pic>
        <p:nvPicPr>
          <p:cNvPr id="5" name="Picture 4" descr="IMG_09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98" y="2602991"/>
            <a:ext cx="5142518" cy="3856888"/>
          </a:xfrm>
          <a:prstGeom prst="rect">
            <a:avLst/>
          </a:prstGeom>
        </p:spPr>
      </p:pic>
      <p:pic>
        <p:nvPicPr>
          <p:cNvPr id="6" name="Picture 5" descr="Ed Pro Logo Test I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24284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88621"/>
            <a:ext cx="7498080" cy="914645"/>
          </a:xfrm>
        </p:spPr>
        <p:txBody>
          <a:bodyPr/>
          <a:lstStyle/>
          <a:p>
            <a:r>
              <a:rPr lang="en-US" dirty="0" smtClean="0"/>
              <a:t>Green Screen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82531"/>
            <a:ext cx="7498080" cy="4800600"/>
          </a:xfrm>
        </p:spPr>
        <p:txBody>
          <a:bodyPr/>
          <a:lstStyle/>
          <a:p>
            <a:r>
              <a:rPr lang="en-US" dirty="0" smtClean="0"/>
              <a:t>Choose the new background for your photo from your photo gallery by clicking on the second + on the bottom of the screen. </a:t>
            </a:r>
            <a:endParaRPr lang="en-US" dirty="0"/>
          </a:p>
        </p:txBody>
      </p:sp>
      <p:pic>
        <p:nvPicPr>
          <p:cNvPr id="4" name="Picture 3" descr="IMG_095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70" y="2894462"/>
            <a:ext cx="4903623" cy="3677718"/>
          </a:xfrm>
          <a:prstGeom prst="rect">
            <a:avLst/>
          </a:prstGeom>
        </p:spPr>
      </p:pic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24284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6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Screen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image or video depending on your project and upload.</a:t>
            </a:r>
            <a:endParaRPr lang="en-US" dirty="0"/>
          </a:p>
        </p:txBody>
      </p:sp>
      <p:pic>
        <p:nvPicPr>
          <p:cNvPr id="4" name="Picture 3" descr="IMG_0960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686" y="2731015"/>
            <a:ext cx="6915367" cy="3889894"/>
          </a:xfrm>
          <a:prstGeom prst="rect">
            <a:avLst/>
          </a:prstGeom>
        </p:spPr>
      </p:pic>
      <p:pic>
        <p:nvPicPr>
          <p:cNvPr id="5" name="Picture 4" descr="Ed Pro Logo Test I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0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Socrative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Socrative</a:t>
            </a:r>
            <a:r>
              <a:rPr lang="en-US" dirty="0" smtClean="0"/>
              <a:t> for formative assessments through quizzes, quick questions polls, exit tickets, and space races.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 descr="Socrative 2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97" y="3077897"/>
            <a:ext cx="4942961" cy="3410717"/>
          </a:xfrm>
          <a:prstGeom prst="rect">
            <a:avLst/>
          </a:prstGeom>
        </p:spPr>
      </p:pic>
      <p:pic>
        <p:nvPicPr>
          <p:cNvPr id="6" name="Picture 5" descr="Ed Pro Logo Test II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53" y="5514953"/>
            <a:ext cx="120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428</TotalTime>
  <Words>433</Words>
  <Application>Microsoft Office PowerPoint</Application>
  <PresentationFormat>On-screen Show (4:3)</PresentationFormat>
  <Paragraphs>66</Paragraphs>
  <Slides>20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Gill Sans MT</vt:lpstr>
      <vt:lpstr>Verdana</vt:lpstr>
      <vt:lpstr>Wingdings 2</vt:lpstr>
      <vt:lpstr>Solstice</vt:lpstr>
      <vt:lpstr>The iPad: What to Do with One or an Entire Lab</vt:lpstr>
      <vt:lpstr>Let’s Take a Survey</vt:lpstr>
      <vt:lpstr>Adobe Voice</vt:lpstr>
      <vt:lpstr>Green Screen by Do Ink</vt:lpstr>
      <vt:lpstr>Green Screen Steps</vt:lpstr>
      <vt:lpstr>Green Screen Steps</vt:lpstr>
      <vt:lpstr>Green Screen Steps</vt:lpstr>
      <vt:lpstr>Green Screen Steps</vt:lpstr>
      <vt:lpstr>Socrative</vt:lpstr>
      <vt:lpstr>Socrative</vt:lpstr>
      <vt:lpstr>Socrative Steps</vt:lpstr>
      <vt:lpstr>Socrative Steps</vt:lpstr>
      <vt:lpstr>Socrative Steps</vt:lpstr>
      <vt:lpstr>Splashtop 2 Remote Desktop - Personal</vt:lpstr>
      <vt:lpstr>Too Noisy Lite/Pro</vt:lpstr>
      <vt:lpstr>Intro Designer</vt:lpstr>
      <vt:lpstr>Intro Designer Examples</vt:lpstr>
      <vt:lpstr>Intro Designer Examples</vt:lpstr>
      <vt:lpstr>Intro Designer Examples</vt:lpstr>
      <vt:lpstr>Intro Designer Examples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iPad: What to Do with One or an Entire Lab</dc:title>
  <dc:creator>Ruth Valle</dc:creator>
  <cp:lastModifiedBy>Valle, Ruth</cp:lastModifiedBy>
  <cp:revision>34</cp:revision>
  <dcterms:created xsi:type="dcterms:W3CDTF">2015-04-01T19:34:48Z</dcterms:created>
  <dcterms:modified xsi:type="dcterms:W3CDTF">2015-06-18T19:42:37Z</dcterms:modified>
</cp:coreProperties>
</file>