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Default Extension="wmv" ContentType="video/x-ms-wmv"/>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5" r:id="rId2"/>
    <p:sldMasterId id="2147483701" r:id="rId3"/>
    <p:sldMasterId id="2147483737" r:id="rId4"/>
    <p:sldMasterId id="2147483719" r:id="rId5"/>
    <p:sldMasterId id="2147483776" r:id="rId6"/>
    <p:sldMasterId id="2147483780" r:id="rId7"/>
    <p:sldMasterId id="2147483786" r:id="rId8"/>
  </p:sldMasterIdLst>
  <p:notesMasterIdLst>
    <p:notesMasterId r:id="rId43"/>
  </p:notesMasterIdLst>
  <p:handoutMasterIdLst>
    <p:handoutMasterId r:id="rId44"/>
  </p:handoutMasterIdLst>
  <p:sldIdLst>
    <p:sldId id="346" r:id="rId9"/>
    <p:sldId id="340" r:id="rId10"/>
    <p:sldId id="303" r:id="rId11"/>
    <p:sldId id="315" r:id="rId12"/>
    <p:sldId id="335" r:id="rId13"/>
    <p:sldId id="310" r:id="rId14"/>
    <p:sldId id="323" r:id="rId15"/>
    <p:sldId id="322" r:id="rId16"/>
    <p:sldId id="324" r:id="rId17"/>
    <p:sldId id="334" r:id="rId18"/>
    <p:sldId id="325" r:id="rId19"/>
    <p:sldId id="316" r:id="rId20"/>
    <p:sldId id="256" r:id="rId21"/>
    <p:sldId id="321" r:id="rId22"/>
    <p:sldId id="309" r:id="rId23"/>
    <p:sldId id="314" r:id="rId24"/>
    <p:sldId id="336" r:id="rId25"/>
    <p:sldId id="338" r:id="rId26"/>
    <p:sldId id="304" r:id="rId27"/>
    <p:sldId id="339" r:id="rId28"/>
    <p:sldId id="317" r:id="rId29"/>
    <p:sldId id="333" r:id="rId30"/>
    <p:sldId id="347" r:id="rId31"/>
    <p:sldId id="344" r:id="rId32"/>
    <p:sldId id="343" r:id="rId33"/>
    <p:sldId id="342" r:id="rId34"/>
    <p:sldId id="326" r:id="rId35"/>
    <p:sldId id="327" r:id="rId36"/>
    <p:sldId id="328" r:id="rId37"/>
    <p:sldId id="329" r:id="rId38"/>
    <p:sldId id="307" r:id="rId39"/>
    <p:sldId id="299" r:id="rId40"/>
    <p:sldId id="345" r:id="rId41"/>
    <p:sldId id="341" r:id="rId42"/>
  </p:sldIdLst>
  <p:sldSz cx="9144000" cy="5143500" type="screen16x9"/>
  <p:notesSz cx="9309100" cy="7023100"/>
  <p:defaultTextStyle>
    <a:defPPr>
      <a:defRPr lang="en-US"/>
    </a:defPPr>
    <a:lvl1pPr marL="0" algn="l" defTabSz="914265" rtl="0" eaLnBrk="1" latinLnBrk="0" hangingPunct="1">
      <a:defRPr sz="1800" kern="1200">
        <a:solidFill>
          <a:schemeClr val="tx1"/>
        </a:solidFill>
        <a:latin typeface="+mn-lt"/>
        <a:ea typeface="+mn-ea"/>
        <a:cs typeface="+mn-cs"/>
      </a:defRPr>
    </a:lvl1pPr>
    <a:lvl2pPr marL="457130" algn="l" defTabSz="914265" rtl="0" eaLnBrk="1" latinLnBrk="0" hangingPunct="1">
      <a:defRPr sz="1800" kern="1200">
        <a:solidFill>
          <a:schemeClr val="tx1"/>
        </a:solidFill>
        <a:latin typeface="+mn-lt"/>
        <a:ea typeface="+mn-ea"/>
        <a:cs typeface="+mn-cs"/>
      </a:defRPr>
    </a:lvl2pPr>
    <a:lvl3pPr marL="914265" algn="l" defTabSz="914265" rtl="0" eaLnBrk="1" latinLnBrk="0" hangingPunct="1">
      <a:defRPr sz="1800" kern="1200">
        <a:solidFill>
          <a:schemeClr val="tx1"/>
        </a:solidFill>
        <a:latin typeface="+mn-lt"/>
        <a:ea typeface="+mn-ea"/>
        <a:cs typeface="+mn-cs"/>
      </a:defRPr>
    </a:lvl3pPr>
    <a:lvl4pPr marL="1371396" algn="l" defTabSz="914265" rtl="0" eaLnBrk="1" latinLnBrk="0" hangingPunct="1">
      <a:defRPr sz="1800" kern="1200">
        <a:solidFill>
          <a:schemeClr val="tx1"/>
        </a:solidFill>
        <a:latin typeface="+mn-lt"/>
        <a:ea typeface="+mn-ea"/>
        <a:cs typeface="+mn-cs"/>
      </a:defRPr>
    </a:lvl4pPr>
    <a:lvl5pPr marL="1828529" algn="l" defTabSz="914265" rtl="0" eaLnBrk="1" latinLnBrk="0" hangingPunct="1">
      <a:defRPr sz="1800" kern="1200">
        <a:solidFill>
          <a:schemeClr val="tx1"/>
        </a:solidFill>
        <a:latin typeface="+mn-lt"/>
        <a:ea typeface="+mn-ea"/>
        <a:cs typeface="+mn-cs"/>
      </a:defRPr>
    </a:lvl5pPr>
    <a:lvl6pPr marL="2285658" algn="l" defTabSz="914265" rtl="0" eaLnBrk="1" latinLnBrk="0" hangingPunct="1">
      <a:defRPr sz="1800" kern="1200">
        <a:solidFill>
          <a:schemeClr val="tx1"/>
        </a:solidFill>
        <a:latin typeface="+mn-lt"/>
        <a:ea typeface="+mn-ea"/>
        <a:cs typeface="+mn-cs"/>
      </a:defRPr>
    </a:lvl6pPr>
    <a:lvl7pPr marL="2742788" algn="l" defTabSz="914265" rtl="0" eaLnBrk="1" latinLnBrk="0" hangingPunct="1">
      <a:defRPr sz="1800" kern="1200">
        <a:solidFill>
          <a:schemeClr val="tx1"/>
        </a:solidFill>
        <a:latin typeface="+mn-lt"/>
        <a:ea typeface="+mn-ea"/>
        <a:cs typeface="+mn-cs"/>
      </a:defRPr>
    </a:lvl7pPr>
    <a:lvl8pPr marL="3199920" algn="l" defTabSz="914265" rtl="0" eaLnBrk="1" latinLnBrk="0" hangingPunct="1">
      <a:defRPr sz="1800" kern="1200">
        <a:solidFill>
          <a:schemeClr val="tx1"/>
        </a:solidFill>
        <a:latin typeface="+mn-lt"/>
        <a:ea typeface="+mn-ea"/>
        <a:cs typeface="+mn-cs"/>
      </a:defRPr>
    </a:lvl8pPr>
    <a:lvl9pPr marL="3657052" algn="l" defTabSz="9142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2212">
          <p15:clr>
            <a:srgbClr val="A4A3A4"/>
          </p15:clr>
        </p15:guide>
        <p15:guide id="4" pos="29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3B7B7"/>
    <a:srgbClr val="251F35"/>
    <a:srgbClr val="09162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7" autoAdjust="0"/>
    <p:restoredTop sz="97491" autoAdjust="0"/>
  </p:normalViewPr>
  <p:slideViewPr>
    <p:cSldViewPr>
      <p:cViewPr varScale="1">
        <p:scale>
          <a:sx n="90" d="100"/>
          <a:sy n="90" d="100"/>
        </p:scale>
        <p:origin x="-690" y="-96"/>
      </p:cViewPr>
      <p:guideLst>
        <p:guide orient="horz" pos="1620"/>
        <p:guide pos="2880"/>
      </p:guideLst>
    </p:cSldViewPr>
  </p:slideViewPr>
  <p:notesTextViewPr>
    <p:cViewPr>
      <p:scale>
        <a:sx n="1" d="1"/>
        <a:sy n="1" d="1"/>
      </p:scale>
      <p:origin x="0" y="0"/>
    </p:cViewPr>
  </p:notesTextViewPr>
  <p:notesViewPr>
    <p:cSldViewPr>
      <p:cViewPr varScale="1">
        <p:scale>
          <a:sx n="105" d="100"/>
          <a:sy n="105" d="100"/>
        </p:scale>
        <p:origin x="-1980" y="-90"/>
      </p:cViewPr>
      <p:guideLst>
        <p:guide orient="horz" pos="2880"/>
        <p:guide orient="horz" pos="2212"/>
        <p:guide pos="2160"/>
        <p:guide pos="293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30A971-2BCA-494C-BF30-D99737B70EC8}" type="doc">
      <dgm:prSet loTypeId="urn:microsoft.com/office/officeart/2005/8/layout/venn1" loCatId="relationship" qsTypeId="urn:microsoft.com/office/officeart/2005/8/quickstyle/simple1" qsCatId="simple" csTypeId="urn:microsoft.com/office/officeart/2005/8/colors/colorful5" csCatId="colorful" phldr="1"/>
      <dgm:spPr/>
      <dgm:t>
        <a:bodyPr/>
        <a:lstStyle/>
        <a:p>
          <a:endParaRPr lang="en-US"/>
        </a:p>
      </dgm:t>
    </dgm:pt>
    <dgm:pt modelId="{1D43D80A-B7B3-4E67-B5EC-30BD6B560F0D}">
      <dgm:prSet/>
      <dgm:spPr/>
      <dgm:t>
        <a:bodyPr/>
        <a:lstStyle/>
        <a:p>
          <a:pPr rtl="0"/>
          <a:r>
            <a:rPr lang="en-US" b="1" dirty="0" smtClean="0"/>
            <a:t>1. Millennials Are Motivated by </a:t>
          </a:r>
          <a:r>
            <a:rPr lang="en-US" b="1" u="sng" dirty="0" smtClean="0"/>
            <a:t>Meaning</a:t>
          </a:r>
          <a:r>
            <a:rPr lang="en-US" b="1" dirty="0" smtClean="0"/>
            <a:t>.</a:t>
          </a:r>
          <a:endParaRPr lang="en-US" dirty="0"/>
        </a:p>
      </dgm:t>
    </dgm:pt>
    <dgm:pt modelId="{E9CA07CF-1848-4FF8-99EF-07F9B36D8E52}" type="parTrans" cxnId="{68DFC41B-25F2-4B68-82D0-136FDA62C38B}">
      <dgm:prSet/>
      <dgm:spPr/>
      <dgm:t>
        <a:bodyPr/>
        <a:lstStyle/>
        <a:p>
          <a:endParaRPr lang="en-US"/>
        </a:p>
      </dgm:t>
    </dgm:pt>
    <dgm:pt modelId="{9AC6CC70-5A80-4E6C-B280-5FCCC75CCA5F}" type="sibTrans" cxnId="{68DFC41B-25F2-4B68-82D0-136FDA62C38B}">
      <dgm:prSet/>
      <dgm:spPr/>
      <dgm:t>
        <a:bodyPr/>
        <a:lstStyle/>
        <a:p>
          <a:endParaRPr lang="en-US"/>
        </a:p>
      </dgm:t>
    </dgm:pt>
    <dgm:pt modelId="{438D300F-8F61-4805-97BA-2812EC5408D4}">
      <dgm:prSet/>
      <dgm:spPr/>
      <dgm:t>
        <a:bodyPr/>
        <a:lstStyle/>
        <a:p>
          <a:pPr rtl="0"/>
          <a:r>
            <a:rPr lang="en-US" b="1" dirty="0" smtClean="0"/>
            <a:t>2. Millennials </a:t>
          </a:r>
          <a:r>
            <a:rPr lang="en-US" b="1" u="sng" dirty="0" smtClean="0"/>
            <a:t>Challenge</a:t>
          </a:r>
          <a:r>
            <a:rPr lang="en-US" b="1" dirty="0" smtClean="0"/>
            <a:t> Hierarchical Structures.</a:t>
          </a:r>
          <a:endParaRPr lang="en-US" dirty="0"/>
        </a:p>
      </dgm:t>
    </dgm:pt>
    <dgm:pt modelId="{8CFFEB06-76BC-406D-932F-E6B892D8BFAE}" type="parTrans" cxnId="{51ED8192-45B9-4A0E-A09D-FB3153EFC6CB}">
      <dgm:prSet/>
      <dgm:spPr/>
      <dgm:t>
        <a:bodyPr/>
        <a:lstStyle/>
        <a:p>
          <a:endParaRPr lang="en-US"/>
        </a:p>
      </dgm:t>
    </dgm:pt>
    <dgm:pt modelId="{C463F931-ED7C-467D-BCC9-378425C6BEBE}" type="sibTrans" cxnId="{51ED8192-45B9-4A0E-A09D-FB3153EFC6CB}">
      <dgm:prSet/>
      <dgm:spPr/>
      <dgm:t>
        <a:bodyPr/>
        <a:lstStyle/>
        <a:p>
          <a:endParaRPr lang="en-US"/>
        </a:p>
      </dgm:t>
    </dgm:pt>
    <dgm:pt modelId="{2C1F0D18-1846-48AA-883D-E134815B3C90}">
      <dgm:prSet/>
      <dgm:spPr/>
      <dgm:t>
        <a:bodyPr/>
        <a:lstStyle/>
        <a:p>
          <a:pPr rtl="0"/>
          <a:r>
            <a:rPr lang="en-US" b="1" smtClean="0"/>
            <a:t>3. Millennials Want a </a:t>
          </a:r>
          <a:r>
            <a:rPr lang="en-US" b="1" u="sng" smtClean="0"/>
            <a:t>Relationship</a:t>
          </a:r>
          <a:r>
            <a:rPr lang="en-US" b="1" smtClean="0"/>
            <a:t> with Their Teachers.</a:t>
          </a:r>
          <a:endParaRPr lang="en-US"/>
        </a:p>
      </dgm:t>
    </dgm:pt>
    <dgm:pt modelId="{B0722005-82CF-46A7-AE20-375A8A6D3CA3}" type="parTrans" cxnId="{B016ED64-E0BF-4686-A9F9-30B5E2A9B9E7}">
      <dgm:prSet/>
      <dgm:spPr/>
      <dgm:t>
        <a:bodyPr/>
        <a:lstStyle/>
        <a:p>
          <a:endParaRPr lang="en-US"/>
        </a:p>
      </dgm:t>
    </dgm:pt>
    <dgm:pt modelId="{CF61A4E0-61CE-414F-890E-7A8A4AE044C5}" type="sibTrans" cxnId="{B016ED64-E0BF-4686-A9F9-30B5E2A9B9E7}">
      <dgm:prSet/>
      <dgm:spPr/>
      <dgm:t>
        <a:bodyPr/>
        <a:lstStyle/>
        <a:p>
          <a:endParaRPr lang="en-US"/>
        </a:p>
      </dgm:t>
    </dgm:pt>
    <dgm:pt modelId="{E00CF280-8220-4594-96BA-86C8F0A3B2C7}">
      <dgm:prSet/>
      <dgm:spPr/>
      <dgm:t>
        <a:bodyPr/>
        <a:lstStyle/>
        <a:p>
          <a:pPr rtl="0"/>
          <a:r>
            <a:rPr lang="en-US" b="1" dirty="0" smtClean="0"/>
            <a:t>4. Millennials Are </a:t>
          </a:r>
          <a:r>
            <a:rPr lang="en-US" b="1" u="sng" dirty="0" smtClean="0"/>
            <a:t>Tech Savvy</a:t>
          </a:r>
          <a:r>
            <a:rPr lang="en-US" b="1" dirty="0" smtClean="0"/>
            <a:t>, To Say The Least.</a:t>
          </a:r>
          <a:endParaRPr lang="en-US" dirty="0"/>
        </a:p>
      </dgm:t>
    </dgm:pt>
    <dgm:pt modelId="{13A7A722-BB66-44DF-813B-F6D5FF14B254}" type="parTrans" cxnId="{BDF50726-FA22-4C9B-8435-C73E0F73B04A}">
      <dgm:prSet/>
      <dgm:spPr/>
      <dgm:t>
        <a:bodyPr/>
        <a:lstStyle/>
        <a:p>
          <a:endParaRPr lang="en-US"/>
        </a:p>
      </dgm:t>
    </dgm:pt>
    <dgm:pt modelId="{44C43722-5201-4283-996B-5DB533EF7F9C}" type="sibTrans" cxnId="{BDF50726-FA22-4C9B-8435-C73E0F73B04A}">
      <dgm:prSet/>
      <dgm:spPr/>
      <dgm:t>
        <a:bodyPr/>
        <a:lstStyle/>
        <a:p>
          <a:endParaRPr lang="en-US"/>
        </a:p>
      </dgm:t>
    </dgm:pt>
    <dgm:pt modelId="{0B2CC5DF-B5E3-4D09-93B9-44DA48A5C5DD}">
      <dgm:prSet/>
      <dgm:spPr/>
      <dgm:t>
        <a:bodyPr/>
        <a:lstStyle/>
        <a:p>
          <a:pPr rtl="0"/>
          <a:r>
            <a:rPr lang="en-US" b="1" smtClean="0"/>
            <a:t>5. Millennials Are </a:t>
          </a:r>
          <a:r>
            <a:rPr lang="en-US" b="1" u="sng" smtClean="0"/>
            <a:t>Open to Change</a:t>
          </a:r>
          <a:r>
            <a:rPr lang="en-US" b="1" smtClean="0"/>
            <a:t>.</a:t>
          </a:r>
          <a:endParaRPr lang="en-US"/>
        </a:p>
      </dgm:t>
    </dgm:pt>
    <dgm:pt modelId="{A3F62212-6571-4EC8-8555-B6442A2BA090}" type="parTrans" cxnId="{9062A5BA-A83D-4D11-8935-2A78315E6A93}">
      <dgm:prSet/>
      <dgm:spPr/>
      <dgm:t>
        <a:bodyPr/>
        <a:lstStyle/>
        <a:p>
          <a:endParaRPr lang="en-US"/>
        </a:p>
      </dgm:t>
    </dgm:pt>
    <dgm:pt modelId="{42883ACE-3AD4-4590-B7E9-E35A752DD038}" type="sibTrans" cxnId="{9062A5BA-A83D-4D11-8935-2A78315E6A93}">
      <dgm:prSet/>
      <dgm:spPr/>
      <dgm:t>
        <a:bodyPr/>
        <a:lstStyle/>
        <a:p>
          <a:endParaRPr lang="en-US"/>
        </a:p>
      </dgm:t>
    </dgm:pt>
    <dgm:pt modelId="{0E7775DC-9482-410F-AD79-F7714E154EA5}">
      <dgm:prSet/>
      <dgm:spPr/>
      <dgm:t>
        <a:bodyPr/>
        <a:lstStyle/>
        <a:p>
          <a:pPr rtl="0"/>
          <a:r>
            <a:rPr lang="en-US" b="1" smtClean="0"/>
            <a:t>6. Millennials Are </a:t>
          </a:r>
          <a:r>
            <a:rPr lang="en-US" b="1" u="sng" smtClean="0"/>
            <a:t>Task</a:t>
          </a:r>
          <a:r>
            <a:rPr lang="en-US" b="1" smtClean="0"/>
            <a:t> (Not Time) </a:t>
          </a:r>
          <a:r>
            <a:rPr lang="en-US" b="1" u="sng" smtClean="0"/>
            <a:t>Oriented</a:t>
          </a:r>
          <a:r>
            <a:rPr lang="en-US" b="1" smtClean="0"/>
            <a:t>.</a:t>
          </a:r>
          <a:endParaRPr lang="en-US"/>
        </a:p>
      </dgm:t>
    </dgm:pt>
    <dgm:pt modelId="{AA1F9177-E68F-49A7-8051-8681CB543D1F}" type="parTrans" cxnId="{0026FF2F-5FE4-4668-9298-44136CD64834}">
      <dgm:prSet/>
      <dgm:spPr/>
      <dgm:t>
        <a:bodyPr/>
        <a:lstStyle/>
        <a:p>
          <a:endParaRPr lang="en-US"/>
        </a:p>
      </dgm:t>
    </dgm:pt>
    <dgm:pt modelId="{7EA71A7B-F0BB-4178-930E-166904AAA89C}" type="sibTrans" cxnId="{0026FF2F-5FE4-4668-9298-44136CD64834}">
      <dgm:prSet/>
      <dgm:spPr/>
      <dgm:t>
        <a:bodyPr/>
        <a:lstStyle/>
        <a:p>
          <a:endParaRPr lang="en-US"/>
        </a:p>
      </dgm:t>
    </dgm:pt>
    <dgm:pt modelId="{04834DE0-E1AA-4AEB-9A3B-7A9851CCFD33}">
      <dgm:prSet/>
      <dgm:spPr/>
      <dgm:t>
        <a:bodyPr/>
        <a:lstStyle/>
        <a:p>
          <a:pPr rtl="0"/>
          <a:r>
            <a:rPr lang="en-US" b="1" smtClean="0"/>
            <a:t>7. Millennials Have a </a:t>
          </a:r>
          <a:r>
            <a:rPr lang="en-US" b="1" u="sng" smtClean="0"/>
            <a:t>Hunger for Learning</a:t>
          </a:r>
          <a:r>
            <a:rPr lang="en-US" b="1" smtClean="0"/>
            <a:t>.</a:t>
          </a:r>
          <a:endParaRPr lang="en-US"/>
        </a:p>
      </dgm:t>
    </dgm:pt>
    <dgm:pt modelId="{418DBE7E-953C-4A23-8259-CB20A8076AF1}" type="parTrans" cxnId="{12D53BEB-0E79-4DC3-BA05-2DDF699958EB}">
      <dgm:prSet/>
      <dgm:spPr/>
      <dgm:t>
        <a:bodyPr/>
        <a:lstStyle/>
        <a:p>
          <a:endParaRPr lang="en-US"/>
        </a:p>
      </dgm:t>
    </dgm:pt>
    <dgm:pt modelId="{9CCD39CC-47BF-427B-B926-B6260AD188D5}" type="sibTrans" cxnId="{12D53BEB-0E79-4DC3-BA05-2DDF699958EB}">
      <dgm:prSet/>
      <dgm:spPr/>
      <dgm:t>
        <a:bodyPr/>
        <a:lstStyle/>
        <a:p>
          <a:endParaRPr lang="en-US"/>
        </a:p>
      </dgm:t>
    </dgm:pt>
    <dgm:pt modelId="{3254A2F5-D0BB-478A-A219-981B95F42B11}">
      <dgm:prSet/>
      <dgm:spPr/>
      <dgm:t>
        <a:bodyPr/>
        <a:lstStyle/>
        <a:p>
          <a:endParaRPr lang="en-US"/>
        </a:p>
      </dgm:t>
    </dgm:pt>
    <dgm:pt modelId="{2FCDE7CE-CBA1-474B-BD7C-7063A03B7D4C}" type="parTrans" cxnId="{71142B53-8EF8-47FF-AB14-6614E6E5DB28}">
      <dgm:prSet/>
      <dgm:spPr/>
      <dgm:t>
        <a:bodyPr/>
        <a:lstStyle/>
        <a:p>
          <a:endParaRPr lang="en-US"/>
        </a:p>
      </dgm:t>
    </dgm:pt>
    <dgm:pt modelId="{E92CF776-614D-4A11-9486-AD654BFC0576}" type="sibTrans" cxnId="{71142B53-8EF8-47FF-AB14-6614E6E5DB28}">
      <dgm:prSet/>
      <dgm:spPr/>
      <dgm:t>
        <a:bodyPr/>
        <a:lstStyle/>
        <a:p>
          <a:endParaRPr lang="en-US"/>
        </a:p>
      </dgm:t>
    </dgm:pt>
    <dgm:pt modelId="{70448433-29A2-4179-8BE9-59A0A7274A52}">
      <dgm:prSet/>
      <dgm:spPr/>
      <dgm:t>
        <a:bodyPr/>
        <a:lstStyle/>
        <a:p>
          <a:endParaRPr lang="en-US"/>
        </a:p>
      </dgm:t>
    </dgm:pt>
    <dgm:pt modelId="{0CB1D739-EFB7-4658-AC8B-05D72ABDDCDA}" type="parTrans" cxnId="{B5B9CD0C-3982-4462-B3BA-2022FD891919}">
      <dgm:prSet/>
      <dgm:spPr/>
      <dgm:t>
        <a:bodyPr/>
        <a:lstStyle/>
        <a:p>
          <a:endParaRPr lang="en-US"/>
        </a:p>
      </dgm:t>
    </dgm:pt>
    <dgm:pt modelId="{3CEEDF80-0764-4469-BC5A-45F6633F4406}" type="sibTrans" cxnId="{B5B9CD0C-3982-4462-B3BA-2022FD891919}">
      <dgm:prSet/>
      <dgm:spPr/>
      <dgm:t>
        <a:bodyPr/>
        <a:lstStyle/>
        <a:p>
          <a:endParaRPr lang="en-US"/>
        </a:p>
      </dgm:t>
    </dgm:pt>
    <dgm:pt modelId="{8CEC5199-07B0-4B5F-ADF9-DF34621CBD87}">
      <dgm:prSet/>
      <dgm:spPr/>
      <dgm:t>
        <a:bodyPr/>
        <a:lstStyle/>
        <a:p>
          <a:endParaRPr lang="en-US"/>
        </a:p>
      </dgm:t>
    </dgm:pt>
    <dgm:pt modelId="{3299E377-0B35-41EE-AB0E-84344FEEEB2B}" type="parTrans" cxnId="{FC919864-1DD5-470F-96F4-1353884E0566}">
      <dgm:prSet/>
      <dgm:spPr/>
      <dgm:t>
        <a:bodyPr/>
        <a:lstStyle/>
        <a:p>
          <a:endParaRPr lang="en-US"/>
        </a:p>
      </dgm:t>
    </dgm:pt>
    <dgm:pt modelId="{009899F9-6C0D-4C7E-9E98-61046954A26F}" type="sibTrans" cxnId="{FC919864-1DD5-470F-96F4-1353884E0566}">
      <dgm:prSet/>
      <dgm:spPr/>
      <dgm:t>
        <a:bodyPr/>
        <a:lstStyle/>
        <a:p>
          <a:endParaRPr lang="en-US"/>
        </a:p>
      </dgm:t>
    </dgm:pt>
    <dgm:pt modelId="{030F8A9C-A6C1-480A-8AC7-B23BDA656559}" type="pres">
      <dgm:prSet presAssocID="{1A30A971-2BCA-494C-BF30-D99737B70EC8}" presName="compositeShape" presStyleCnt="0">
        <dgm:presLayoutVars>
          <dgm:chMax val="7"/>
          <dgm:dir/>
          <dgm:resizeHandles val="exact"/>
        </dgm:presLayoutVars>
      </dgm:prSet>
      <dgm:spPr/>
      <dgm:t>
        <a:bodyPr/>
        <a:lstStyle/>
        <a:p>
          <a:endParaRPr lang="en-US"/>
        </a:p>
      </dgm:t>
    </dgm:pt>
    <dgm:pt modelId="{151230D6-CD39-4F4A-8004-A2449F08589B}" type="pres">
      <dgm:prSet presAssocID="{1D43D80A-B7B3-4E67-B5EC-30BD6B560F0D}" presName="circ1" presStyleLbl="vennNode1" presStyleIdx="0" presStyleCnt="7" custScaleX="154016" custScaleY="154118"/>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CF686976-D318-4E06-B2E6-EAAD25D6B886}" type="pres">
      <dgm:prSet presAssocID="{1D43D80A-B7B3-4E67-B5EC-30BD6B560F0D}" presName="circ1Tx" presStyleLbl="revTx" presStyleIdx="0" presStyleCnt="0">
        <dgm:presLayoutVars>
          <dgm:chMax val="0"/>
          <dgm:chPref val="0"/>
          <dgm:bulletEnabled val="1"/>
        </dgm:presLayoutVars>
      </dgm:prSet>
      <dgm:spPr/>
      <dgm:t>
        <a:bodyPr/>
        <a:lstStyle/>
        <a:p>
          <a:endParaRPr lang="en-US"/>
        </a:p>
      </dgm:t>
    </dgm:pt>
    <dgm:pt modelId="{670A2AEB-57C6-40DB-92A2-3E469AEFC29D}" type="pres">
      <dgm:prSet presAssocID="{438D300F-8F61-4805-97BA-2812EC5408D4}" presName="circ2" presStyleLbl="vennNode1" presStyleIdx="1" presStyleCnt="7" custScaleX="154016" custScaleY="154118"/>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5975E21E-BA4A-4568-9B5C-249E72B47FCB}" type="pres">
      <dgm:prSet presAssocID="{438D300F-8F61-4805-97BA-2812EC5408D4}" presName="circ2Tx" presStyleLbl="revTx" presStyleIdx="0" presStyleCnt="0">
        <dgm:presLayoutVars>
          <dgm:chMax val="0"/>
          <dgm:chPref val="0"/>
          <dgm:bulletEnabled val="1"/>
        </dgm:presLayoutVars>
      </dgm:prSet>
      <dgm:spPr/>
      <dgm:t>
        <a:bodyPr/>
        <a:lstStyle/>
        <a:p>
          <a:endParaRPr lang="en-US"/>
        </a:p>
      </dgm:t>
    </dgm:pt>
    <dgm:pt modelId="{9D9B4A7D-7B7A-4C0A-82A1-AC56ED8916D0}" type="pres">
      <dgm:prSet presAssocID="{2C1F0D18-1846-48AA-883D-E134815B3C90}" presName="circ3" presStyleLbl="vennNode1" presStyleIdx="2" presStyleCnt="7" custScaleX="154016" custScaleY="154118"/>
      <dgm:spPr>
        <a:scene3d>
          <a:camera prst="orthographicFront"/>
          <a:lightRig rig="threePt" dir="t"/>
        </a:scene3d>
        <a:sp3d>
          <a:bevelT/>
        </a:sp3d>
      </dgm:spPr>
    </dgm:pt>
    <dgm:pt modelId="{7E7E07F9-C217-494F-AA2F-8B5C51D3D56A}" type="pres">
      <dgm:prSet presAssocID="{2C1F0D18-1846-48AA-883D-E134815B3C90}" presName="circ3Tx" presStyleLbl="revTx" presStyleIdx="0" presStyleCnt="0">
        <dgm:presLayoutVars>
          <dgm:chMax val="0"/>
          <dgm:chPref val="0"/>
          <dgm:bulletEnabled val="1"/>
        </dgm:presLayoutVars>
      </dgm:prSet>
      <dgm:spPr/>
      <dgm:t>
        <a:bodyPr/>
        <a:lstStyle/>
        <a:p>
          <a:endParaRPr lang="en-US"/>
        </a:p>
      </dgm:t>
    </dgm:pt>
    <dgm:pt modelId="{44ECF115-4360-4FEC-9878-BD1E76EF0888}" type="pres">
      <dgm:prSet presAssocID="{E00CF280-8220-4594-96BA-86C8F0A3B2C7}" presName="circ4" presStyleLbl="vennNode1" presStyleIdx="3" presStyleCnt="7" custScaleX="154016" custScaleY="154118"/>
      <dgm:spPr>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dgm:spPr>
    </dgm:pt>
    <dgm:pt modelId="{F1BA30A2-F305-4F6F-AB3D-B9D74D9A9731}" type="pres">
      <dgm:prSet presAssocID="{E00CF280-8220-4594-96BA-86C8F0A3B2C7}" presName="circ4Tx" presStyleLbl="revTx" presStyleIdx="0" presStyleCnt="0">
        <dgm:presLayoutVars>
          <dgm:chMax val="0"/>
          <dgm:chPref val="0"/>
          <dgm:bulletEnabled val="1"/>
        </dgm:presLayoutVars>
      </dgm:prSet>
      <dgm:spPr/>
      <dgm:t>
        <a:bodyPr/>
        <a:lstStyle/>
        <a:p>
          <a:endParaRPr lang="en-US"/>
        </a:p>
      </dgm:t>
    </dgm:pt>
    <dgm:pt modelId="{3AFD4D12-04CD-4DC8-B986-D1538422E027}" type="pres">
      <dgm:prSet presAssocID="{0B2CC5DF-B5E3-4D09-93B9-44DA48A5C5DD}" presName="circ5" presStyleLbl="vennNode1" presStyleIdx="4" presStyleCnt="7" custScaleX="154016" custScaleY="154118"/>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D5A240E8-D616-4DCD-A509-669A6AFAC2D1}" type="pres">
      <dgm:prSet presAssocID="{0B2CC5DF-B5E3-4D09-93B9-44DA48A5C5DD}" presName="circ5Tx" presStyleLbl="revTx" presStyleIdx="0" presStyleCnt="0">
        <dgm:presLayoutVars>
          <dgm:chMax val="0"/>
          <dgm:chPref val="0"/>
          <dgm:bulletEnabled val="1"/>
        </dgm:presLayoutVars>
      </dgm:prSet>
      <dgm:spPr/>
      <dgm:t>
        <a:bodyPr/>
        <a:lstStyle/>
        <a:p>
          <a:endParaRPr lang="en-US"/>
        </a:p>
      </dgm:t>
    </dgm:pt>
    <dgm:pt modelId="{60E24F1A-86EF-446F-A81C-CE565EEF3F78}" type="pres">
      <dgm:prSet presAssocID="{0E7775DC-9482-410F-AD79-F7714E154EA5}" presName="circ6" presStyleLbl="vennNode1" presStyleIdx="5" presStyleCnt="7" custScaleX="154016" custScaleY="154118"/>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BF5E7D15-C08B-4F1B-89F7-C8B290B630C7}" type="pres">
      <dgm:prSet presAssocID="{0E7775DC-9482-410F-AD79-F7714E154EA5}" presName="circ6Tx" presStyleLbl="revTx" presStyleIdx="0" presStyleCnt="0">
        <dgm:presLayoutVars>
          <dgm:chMax val="0"/>
          <dgm:chPref val="0"/>
          <dgm:bulletEnabled val="1"/>
        </dgm:presLayoutVars>
      </dgm:prSet>
      <dgm:spPr/>
      <dgm:t>
        <a:bodyPr/>
        <a:lstStyle/>
        <a:p>
          <a:endParaRPr lang="en-US"/>
        </a:p>
      </dgm:t>
    </dgm:pt>
    <dgm:pt modelId="{6B3DD0A7-79EE-4DFB-9B15-46AECF07A1D4}" type="pres">
      <dgm:prSet presAssocID="{04834DE0-E1AA-4AEB-9A3B-7A9851CCFD33}" presName="circ7" presStyleLbl="vennNode1" presStyleIdx="6" presStyleCnt="7" custScaleX="154016" custScaleY="154118"/>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70AF5186-BBAE-4F60-8FD2-F6C7B215223B}" type="pres">
      <dgm:prSet presAssocID="{04834DE0-E1AA-4AEB-9A3B-7A9851CCFD33}" presName="circ7Tx" presStyleLbl="revTx" presStyleIdx="0" presStyleCnt="0">
        <dgm:presLayoutVars>
          <dgm:chMax val="0"/>
          <dgm:chPref val="0"/>
          <dgm:bulletEnabled val="1"/>
        </dgm:presLayoutVars>
      </dgm:prSet>
      <dgm:spPr/>
      <dgm:t>
        <a:bodyPr/>
        <a:lstStyle/>
        <a:p>
          <a:endParaRPr lang="en-US"/>
        </a:p>
      </dgm:t>
    </dgm:pt>
  </dgm:ptLst>
  <dgm:cxnLst>
    <dgm:cxn modelId="{9062A5BA-A83D-4D11-8935-2A78315E6A93}" srcId="{1A30A971-2BCA-494C-BF30-D99737B70EC8}" destId="{0B2CC5DF-B5E3-4D09-93B9-44DA48A5C5DD}" srcOrd="4" destOrd="0" parTransId="{A3F62212-6571-4EC8-8555-B6442A2BA090}" sibTransId="{42883ACE-3AD4-4590-B7E9-E35A752DD038}"/>
    <dgm:cxn modelId="{FC7D6061-BF4F-4D97-B25B-32A64AE15639}" type="presOf" srcId="{0E7775DC-9482-410F-AD79-F7714E154EA5}" destId="{BF5E7D15-C08B-4F1B-89F7-C8B290B630C7}" srcOrd="0" destOrd="0" presId="urn:microsoft.com/office/officeart/2005/8/layout/venn1"/>
    <dgm:cxn modelId="{0026FF2F-5FE4-4668-9298-44136CD64834}" srcId="{1A30A971-2BCA-494C-BF30-D99737B70EC8}" destId="{0E7775DC-9482-410F-AD79-F7714E154EA5}" srcOrd="5" destOrd="0" parTransId="{AA1F9177-E68F-49A7-8051-8681CB543D1F}" sibTransId="{7EA71A7B-F0BB-4178-930E-166904AAA89C}"/>
    <dgm:cxn modelId="{B5B9CD0C-3982-4462-B3BA-2022FD891919}" srcId="{1A30A971-2BCA-494C-BF30-D99737B70EC8}" destId="{70448433-29A2-4179-8BE9-59A0A7274A52}" srcOrd="8" destOrd="0" parTransId="{0CB1D739-EFB7-4658-AC8B-05D72ABDDCDA}" sibTransId="{3CEEDF80-0764-4469-BC5A-45F6633F4406}"/>
    <dgm:cxn modelId="{01030B75-4AAE-4B8F-8649-130E39BF0AF0}" type="presOf" srcId="{E00CF280-8220-4594-96BA-86C8F0A3B2C7}" destId="{F1BA30A2-F305-4F6F-AB3D-B9D74D9A9731}" srcOrd="0" destOrd="0" presId="urn:microsoft.com/office/officeart/2005/8/layout/venn1"/>
    <dgm:cxn modelId="{D3442391-CC36-4503-A911-EF9E3BB4033A}" type="presOf" srcId="{04834DE0-E1AA-4AEB-9A3B-7A9851CCFD33}" destId="{70AF5186-BBAE-4F60-8FD2-F6C7B215223B}" srcOrd="0" destOrd="0" presId="urn:microsoft.com/office/officeart/2005/8/layout/venn1"/>
    <dgm:cxn modelId="{71142B53-8EF8-47FF-AB14-6614E6E5DB28}" srcId="{1A30A971-2BCA-494C-BF30-D99737B70EC8}" destId="{3254A2F5-D0BB-478A-A219-981B95F42B11}" srcOrd="7" destOrd="0" parTransId="{2FCDE7CE-CBA1-474B-BD7C-7063A03B7D4C}" sibTransId="{E92CF776-614D-4A11-9486-AD654BFC0576}"/>
    <dgm:cxn modelId="{A7BA7EC6-BD1E-4916-ABBC-879EAD898757}" type="presOf" srcId="{0B2CC5DF-B5E3-4D09-93B9-44DA48A5C5DD}" destId="{D5A240E8-D616-4DCD-A509-669A6AFAC2D1}" srcOrd="0" destOrd="0" presId="urn:microsoft.com/office/officeart/2005/8/layout/venn1"/>
    <dgm:cxn modelId="{FC919864-1DD5-470F-96F4-1353884E0566}" srcId="{1A30A971-2BCA-494C-BF30-D99737B70EC8}" destId="{8CEC5199-07B0-4B5F-ADF9-DF34621CBD87}" srcOrd="9" destOrd="0" parTransId="{3299E377-0B35-41EE-AB0E-84344FEEEB2B}" sibTransId="{009899F9-6C0D-4C7E-9E98-61046954A26F}"/>
    <dgm:cxn modelId="{B016ED64-E0BF-4686-A9F9-30B5E2A9B9E7}" srcId="{1A30A971-2BCA-494C-BF30-D99737B70EC8}" destId="{2C1F0D18-1846-48AA-883D-E134815B3C90}" srcOrd="2" destOrd="0" parTransId="{B0722005-82CF-46A7-AE20-375A8A6D3CA3}" sibTransId="{CF61A4E0-61CE-414F-890E-7A8A4AE044C5}"/>
    <dgm:cxn modelId="{74CC9631-FF32-49B1-9711-AB9EE4EF2F21}" type="presOf" srcId="{438D300F-8F61-4805-97BA-2812EC5408D4}" destId="{5975E21E-BA4A-4568-9B5C-249E72B47FCB}" srcOrd="0" destOrd="0" presId="urn:microsoft.com/office/officeart/2005/8/layout/venn1"/>
    <dgm:cxn modelId="{67716ACC-9141-4BCD-B8F8-509C15EEE226}" type="presOf" srcId="{1A30A971-2BCA-494C-BF30-D99737B70EC8}" destId="{030F8A9C-A6C1-480A-8AC7-B23BDA656559}" srcOrd="0" destOrd="0" presId="urn:microsoft.com/office/officeart/2005/8/layout/venn1"/>
    <dgm:cxn modelId="{12D53BEB-0E79-4DC3-BA05-2DDF699958EB}" srcId="{1A30A971-2BCA-494C-BF30-D99737B70EC8}" destId="{04834DE0-E1AA-4AEB-9A3B-7A9851CCFD33}" srcOrd="6" destOrd="0" parTransId="{418DBE7E-953C-4A23-8259-CB20A8076AF1}" sibTransId="{9CCD39CC-47BF-427B-B926-B6260AD188D5}"/>
    <dgm:cxn modelId="{DA7290DE-BC67-4B76-AB7E-E38395E8BB43}" type="presOf" srcId="{1D43D80A-B7B3-4E67-B5EC-30BD6B560F0D}" destId="{CF686976-D318-4E06-B2E6-EAAD25D6B886}" srcOrd="0" destOrd="0" presId="urn:microsoft.com/office/officeart/2005/8/layout/venn1"/>
    <dgm:cxn modelId="{51ED8192-45B9-4A0E-A09D-FB3153EFC6CB}" srcId="{1A30A971-2BCA-494C-BF30-D99737B70EC8}" destId="{438D300F-8F61-4805-97BA-2812EC5408D4}" srcOrd="1" destOrd="0" parTransId="{8CFFEB06-76BC-406D-932F-E6B892D8BFAE}" sibTransId="{C463F931-ED7C-467D-BCC9-378425C6BEBE}"/>
    <dgm:cxn modelId="{68DFC41B-25F2-4B68-82D0-136FDA62C38B}" srcId="{1A30A971-2BCA-494C-BF30-D99737B70EC8}" destId="{1D43D80A-B7B3-4E67-B5EC-30BD6B560F0D}" srcOrd="0" destOrd="0" parTransId="{E9CA07CF-1848-4FF8-99EF-07F9B36D8E52}" sibTransId="{9AC6CC70-5A80-4E6C-B280-5FCCC75CCA5F}"/>
    <dgm:cxn modelId="{BDF50726-FA22-4C9B-8435-C73E0F73B04A}" srcId="{1A30A971-2BCA-494C-BF30-D99737B70EC8}" destId="{E00CF280-8220-4594-96BA-86C8F0A3B2C7}" srcOrd="3" destOrd="0" parTransId="{13A7A722-BB66-44DF-813B-F6D5FF14B254}" sibTransId="{44C43722-5201-4283-996B-5DB533EF7F9C}"/>
    <dgm:cxn modelId="{762B60BD-31BF-47BA-8632-3E8ECF2B6DD4}" type="presOf" srcId="{2C1F0D18-1846-48AA-883D-E134815B3C90}" destId="{7E7E07F9-C217-494F-AA2F-8B5C51D3D56A}" srcOrd="0" destOrd="0" presId="urn:microsoft.com/office/officeart/2005/8/layout/venn1"/>
    <dgm:cxn modelId="{360011C5-14EB-4592-9781-C0BDAC9BC8F1}" type="presParOf" srcId="{030F8A9C-A6C1-480A-8AC7-B23BDA656559}" destId="{151230D6-CD39-4F4A-8004-A2449F08589B}" srcOrd="0" destOrd="0" presId="urn:microsoft.com/office/officeart/2005/8/layout/venn1"/>
    <dgm:cxn modelId="{7653BD8D-2E54-479F-B42F-E4822286693F}" type="presParOf" srcId="{030F8A9C-A6C1-480A-8AC7-B23BDA656559}" destId="{CF686976-D318-4E06-B2E6-EAAD25D6B886}" srcOrd="1" destOrd="0" presId="urn:microsoft.com/office/officeart/2005/8/layout/venn1"/>
    <dgm:cxn modelId="{C1AFDDDD-CD14-42B8-ACC1-A9847A0E63F3}" type="presParOf" srcId="{030F8A9C-A6C1-480A-8AC7-B23BDA656559}" destId="{670A2AEB-57C6-40DB-92A2-3E469AEFC29D}" srcOrd="2" destOrd="0" presId="urn:microsoft.com/office/officeart/2005/8/layout/venn1"/>
    <dgm:cxn modelId="{44F935F0-02EA-44F8-98CF-6B35D795F53D}" type="presParOf" srcId="{030F8A9C-A6C1-480A-8AC7-B23BDA656559}" destId="{5975E21E-BA4A-4568-9B5C-249E72B47FCB}" srcOrd="3" destOrd="0" presId="urn:microsoft.com/office/officeart/2005/8/layout/venn1"/>
    <dgm:cxn modelId="{2404FC1A-4D05-45CE-B65E-86F4B62E68A8}" type="presParOf" srcId="{030F8A9C-A6C1-480A-8AC7-B23BDA656559}" destId="{9D9B4A7D-7B7A-4C0A-82A1-AC56ED8916D0}" srcOrd="4" destOrd="0" presId="urn:microsoft.com/office/officeart/2005/8/layout/venn1"/>
    <dgm:cxn modelId="{E106EDB8-3846-4219-B0F9-CC4263BFA8BE}" type="presParOf" srcId="{030F8A9C-A6C1-480A-8AC7-B23BDA656559}" destId="{7E7E07F9-C217-494F-AA2F-8B5C51D3D56A}" srcOrd="5" destOrd="0" presId="urn:microsoft.com/office/officeart/2005/8/layout/venn1"/>
    <dgm:cxn modelId="{6394085D-5308-4FF7-B161-2E8F590EFCAE}" type="presParOf" srcId="{030F8A9C-A6C1-480A-8AC7-B23BDA656559}" destId="{44ECF115-4360-4FEC-9878-BD1E76EF0888}" srcOrd="6" destOrd="0" presId="urn:microsoft.com/office/officeart/2005/8/layout/venn1"/>
    <dgm:cxn modelId="{C9796B8F-B711-40DF-B347-F016F5A3E37D}" type="presParOf" srcId="{030F8A9C-A6C1-480A-8AC7-B23BDA656559}" destId="{F1BA30A2-F305-4F6F-AB3D-B9D74D9A9731}" srcOrd="7" destOrd="0" presId="urn:microsoft.com/office/officeart/2005/8/layout/venn1"/>
    <dgm:cxn modelId="{9C904378-C489-4996-A2D0-F45CBB9EEF79}" type="presParOf" srcId="{030F8A9C-A6C1-480A-8AC7-B23BDA656559}" destId="{3AFD4D12-04CD-4DC8-B986-D1538422E027}" srcOrd="8" destOrd="0" presId="urn:microsoft.com/office/officeart/2005/8/layout/venn1"/>
    <dgm:cxn modelId="{6B2E5E29-FB66-4690-BDA5-88B2C36C8574}" type="presParOf" srcId="{030F8A9C-A6C1-480A-8AC7-B23BDA656559}" destId="{D5A240E8-D616-4DCD-A509-669A6AFAC2D1}" srcOrd="9" destOrd="0" presId="urn:microsoft.com/office/officeart/2005/8/layout/venn1"/>
    <dgm:cxn modelId="{04DFACE6-124F-488E-803C-3E7EC063F065}" type="presParOf" srcId="{030F8A9C-A6C1-480A-8AC7-B23BDA656559}" destId="{60E24F1A-86EF-446F-A81C-CE565EEF3F78}" srcOrd="10" destOrd="0" presId="urn:microsoft.com/office/officeart/2005/8/layout/venn1"/>
    <dgm:cxn modelId="{AA2ACF0C-5318-4586-9AC5-16959E9A3625}" type="presParOf" srcId="{030F8A9C-A6C1-480A-8AC7-B23BDA656559}" destId="{BF5E7D15-C08B-4F1B-89F7-C8B290B630C7}" srcOrd="11" destOrd="0" presId="urn:microsoft.com/office/officeart/2005/8/layout/venn1"/>
    <dgm:cxn modelId="{053B368B-A892-4FCB-B915-FD0E4D07F7A7}" type="presParOf" srcId="{030F8A9C-A6C1-480A-8AC7-B23BDA656559}" destId="{6B3DD0A7-79EE-4DFB-9B15-46AECF07A1D4}" srcOrd="12" destOrd="0" presId="urn:microsoft.com/office/officeart/2005/8/layout/venn1"/>
    <dgm:cxn modelId="{E79BBB41-9F1C-4D32-BF1A-8BD5A4CA6940}" type="presParOf" srcId="{030F8A9C-A6C1-480A-8AC7-B23BDA656559}" destId="{70AF5186-BBAE-4F60-8FD2-F6C7B215223B}" srcOrd="13"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7445C8-4BA2-4D67-B72F-956BE310F4BB}" type="doc">
      <dgm:prSet loTypeId="urn:microsoft.com/office/officeart/2005/8/layout/cycle2" loCatId="cycle" qsTypeId="urn:microsoft.com/office/officeart/2005/8/quickstyle/3d1" qsCatId="3D" csTypeId="urn:microsoft.com/office/officeart/2005/8/colors/colorful5" csCatId="colorful" phldr="1"/>
      <dgm:spPr/>
      <dgm:t>
        <a:bodyPr/>
        <a:lstStyle/>
        <a:p>
          <a:endParaRPr lang="en-US"/>
        </a:p>
      </dgm:t>
    </dgm:pt>
    <dgm:pt modelId="{46AED77A-836C-4BC7-BBB3-FD14157EF0F7}">
      <dgm:prSet phldrT="[Text]"/>
      <dgm:spPr/>
      <dgm:t>
        <a:bodyPr/>
        <a:lstStyle/>
        <a:p>
          <a:r>
            <a:rPr lang="en-US" b="1" dirty="0" smtClean="0"/>
            <a:t>Encourage</a:t>
          </a:r>
        </a:p>
        <a:p>
          <a:r>
            <a:rPr lang="en-US" b="1" dirty="0" smtClean="0"/>
            <a:t>Risk-taking</a:t>
          </a:r>
          <a:endParaRPr lang="en-US" b="1" dirty="0"/>
        </a:p>
      </dgm:t>
    </dgm:pt>
    <dgm:pt modelId="{CA2150E4-793E-4B41-A5F5-FD1B8CE60F84}" type="parTrans" cxnId="{D3B33FE2-5999-4C55-BB85-AAF79C09D765}">
      <dgm:prSet/>
      <dgm:spPr/>
      <dgm:t>
        <a:bodyPr/>
        <a:lstStyle/>
        <a:p>
          <a:endParaRPr lang="en-US"/>
        </a:p>
      </dgm:t>
    </dgm:pt>
    <dgm:pt modelId="{E56518C7-8E9A-44AE-8C89-3072CAE62B65}" type="sibTrans" cxnId="{D3B33FE2-5999-4C55-BB85-AAF79C09D765}">
      <dgm:prSet/>
      <dgm:spPr/>
      <dgm:t>
        <a:bodyPr/>
        <a:lstStyle/>
        <a:p>
          <a:endParaRPr lang="en-US"/>
        </a:p>
      </dgm:t>
    </dgm:pt>
    <dgm:pt modelId="{9305641B-19DA-40BB-8FCC-4CB989A92ADA}">
      <dgm:prSet phldrT="[Text]"/>
      <dgm:spPr/>
      <dgm:t>
        <a:bodyPr/>
        <a:lstStyle/>
        <a:p>
          <a:r>
            <a:rPr lang="en-US" b="1" dirty="0" smtClean="0"/>
            <a:t>Embracing</a:t>
          </a:r>
        </a:p>
        <a:p>
          <a:r>
            <a:rPr lang="en-US" b="1" dirty="0" smtClean="0"/>
            <a:t>Ambiguity</a:t>
          </a:r>
        </a:p>
      </dgm:t>
    </dgm:pt>
    <dgm:pt modelId="{1B5037C3-B862-45F5-A752-CF7863B5A14F}" type="parTrans" cxnId="{56FFB73D-C7ED-415F-9C39-3AF90C112EF5}">
      <dgm:prSet/>
      <dgm:spPr/>
      <dgm:t>
        <a:bodyPr/>
        <a:lstStyle/>
        <a:p>
          <a:endParaRPr lang="en-US"/>
        </a:p>
      </dgm:t>
    </dgm:pt>
    <dgm:pt modelId="{552FDE4D-A855-42B1-968E-18D91F33C2EA}" type="sibTrans" cxnId="{56FFB73D-C7ED-415F-9C39-3AF90C112EF5}">
      <dgm:prSet/>
      <dgm:spPr/>
      <dgm:t>
        <a:bodyPr/>
        <a:lstStyle/>
        <a:p>
          <a:endParaRPr lang="en-US"/>
        </a:p>
      </dgm:t>
    </dgm:pt>
    <dgm:pt modelId="{27B93745-CE26-43A1-8787-F6604EF6571E}">
      <dgm:prSet phldrT="[Text]"/>
      <dgm:spPr/>
      <dgm:t>
        <a:bodyPr/>
        <a:lstStyle/>
        <a:p>
          <a:r>
            <a:rPr lang="en-US" b="1" dirty="0" smtClean="0"/>
            <a:t>Accepting</a:t>
          </a:r>
        </a:p>
        <a:p>
          <a:r>
            <a:rPr lang="en-US" b="1" dirty="0" smtClean="0"/>
            <a:t>Change</a:t>
          </a:r>
          <a:endParaRPr lang="en-US" b="1" dirty="0"/>
        </a:p>
      </dgm:t>
    </dgm:pt>
    <dgm:pt modelId="{ADA2A47B-4E58-49BE-B997-BC3312186A1D}" type="parTrans" cxnId="{C88A1158-F6E5-458F-83A6-C79C6BFA27A1}">
      <dgm:prSet/>
      <dgm:spPr/>
      <dgm:t>
        <a:bodyPr/>
        <a:lstStyle/>
        <a:p>
          <a:endParaRPr lang="en-US"/>
        </a:p>
      </dgm:t>
    </dgm:pt>
    <dgm:pt modelId="{23E9BC77-5442-4330-BA80-4F8CE1CBA7C1}" type="sibTrans" cxnId="{C88A1158-F6E5-458F-83A6-C79C6BFA27A1}">
      <dgm:prSet/>
      <dgm:spPr/>
      <dgm:t>
        <a:bodyPr/>
        <a:lstStyle/>
        <a:p>
          <a:endParaRPr lang="en-US"/>
        </a:p>
      </dgm:t>
    </dgm:pt>
    <dgm:pt modelId="{9E768972-4EC3-45F7-958B-5D5147BB3CC7}">
      <dgm:prSet phldrT="[Text]"/>
      <dgm:spPr/>
      <dgm:t>
        <a:bodyPr/>
        <a:lstStyle/>
        <a:p>
          <a:r>
            <a:rPr lang="en-US" b="1" dirty="0" smtClean="0"/>
            <a:t>Fostering </a:t>
          </a:r>
        </a:p>
        <a:p>
          <a:r>
            <a:rPr lang="en-US" b="1" dirty="0" smtClean="0"/>
            <a:t>Self-discipline</a:t>
          </a:r>
          <a:endParaRPr lang="en-US" b="1" dirty="0"/>
        </a:p>
      </dgm:t>
    </dgm:pt>
    <dgm:pt modelId="{D619CE61-2F07-424D-876C-724B20BEC66B}" type="parTrans" cxnId="{E812DB1D-41B7-40AA-A860-48A01AE9D87F}">
      <dgm:prSet/>
      <dgm:spPr/>
      <dgm:t>
        <a:bodyPr/>
        <a:lstStyle/>
        <a:p>
          <a:endParaRPr lang="en-US"/>
        </a:p>
      </dgm:t>
    </dgm:pt>
    <dgm:pt modelId="{31522FE0-1E1F-4BA5-8C72-4D8346829B4A}" type="sibTrans" cxnId="{E812DB1D-41B7-40AA-A860-48A01AE9D87F}">
      <dgm:prSet/>
      <dgm:spPr/>
      <dgm:t>
        <a:bodyPr/>
        <a:lstStyle/>
        <a:p>
          <a:endParaRPr lang="en-US"/>
        </a:p>
      </dgm:t>
    </dgm:pt>
    <dgm:pt modelId="{D4047308-D46C-4EB8-862B-E0B1CC6603CC}">
      <dgm:prSet phldrT="[Text]"/>
      <dgm:spPr/>
      <dgm:t>
        <a:bodyPr/>
        <a:lstStyle/>
        <a:p>
          <a:r>
            <a:rPr lang="en-US" b="1" dirty="0" smtClean="0"/>
            <a:t>Promoting</a:t>
          </a:r>
        </a:p>
        <a:p>
          <a:r>
            <a:rPr lang="en-US" b="1" dirty="0" smtClean="0"/>
            <a:t>Trust</a:t>
          </a:r>
          <a:endParaRPr lang="en-US" b="1" dirty="0"/>
        </a:p>
      </dgm:t>
    </dgm:pt>
    <dgm:pt modelId="{759BE616-51A8-48DC-8685-0C11C919C6C9}" type="parTrans" cxnId="{82B020AE-1C59-4EDD-A34B-09F9FB514E8D}">
      <dgm:prSet/>
      <dgm:spPr/>
      <dgm:t>
        <a:bodyPr/>
        <a:lstStyle/>
        <a:p>
          <a:endParaRPr lang="en-US"/>
        </a:p>
      </dgm:t>
    </dgm:pt>
    <dgm:pt modelId="{56169978-981C-484C-A75D-0B4D225EF21E}" type="sibTrans" cxnId="{82B020AE-1C59-4EDD-A34B-09F9FB514E8D}">
      <dgm:prSet/>
      <dgm:spPr/>
      <dgm:t>
        <a:bodyPr/>
        <a:lstStyle/>
        <a:p>
          <a:endParaRPr lang="en-US"/>
        </a:p>
      </dgm:t>
    </dgm:pt>
    <dgm:pt modelId="{253AC7FC-89EC-47E7-8E57-8C47F9FB71F0}" type="pres">
      <dgm:prSet presAssocID="{667445C8-4BA2-4D67-B72F-956BE310F4BB}" presName="cycle" presStyleCnt="0">
        <dgm:presLayoutVars>
          <dgm:dir/>
          <dgm:resizeHandles val="exact"/>
        </dgm:presLayoutVars>
      </dgm:prSet>
      <dgm:spPr/>
      <dgm:t>
        <a:bodyPr/>
        <a:lstStyle/>
        <a:p>
          <a:endParaRPr lang="en-US"/>
        </a:p>
      </dgm:t>
    </dgm:pt>
    <dgm:pt modelId="{EA02BF5B-E09B-4088-ABFB-16D0B5A7FF58}" type="pres">
      <dgm:prSet presAssocID="{46AED77A-836C-4BC7-BBB3-FD14157EF0F7}" presName="node" presStyleLbl="node1" presStyleIdx="0" presStyleCnt="5" custScaleX="116725" custScaleY="120578">
        <dgm:presLayoutVars>
          <dgm:bulletEnabled val="1"/>
        </dgm:presLayoutVars>
      </dgm:prSet>
      <dgm:spPr/>
      <dgm:t>
        <a:bodyPr/>
        <a:lstStyle/>
        <a:p>
          <a:endParaRPr lang="en-US"/>
        </a:p>
      </dgm:t>
    </dgm:pt>
    <dgm:pt modelId="{68D41C2B-90A3-45E3-BABA-5D2E9955422D}" type="pres">
      <dgm:prSet presAssocID="{E56518C7-8E9A-44AE-8C89-3072CAE62B65}" presName="sibTrans" presStyleLbl="sibTrans2D1" presStyleIdx="0" presStyleCnt="5"/>
      <dgm:spPr/>
      <dgm:t>
        <a:bodyPr/>
        <a:lstStyle/>
        <a:p>
          <a:endParaRPr lang="en-US"/>
        </a:p>
      </dgm:t>
    </dgm:pt>
    <dgm:pt modelId="{D7D999C6-7C55-433E-BCA5-78A740FB286E}" type="pres">
      <dgm:prSet presAssocID="{E56518C7-8E9A-44AE-8C89-3072CAE62B65}" presName="connectorText" presStyleLbl="sibTrans2D1" presStyleIdx="0" presStyleCnt="5"/>
      <dgm:spPr/>
      <dgm:t>
        <a:bodyPr/>
        <a:lstStyle/>
        <a:p>
          <a:endParaRPr lang="en-US"/>
        </a:p>
      </dgm:t>
    </dgm:pt>
    <dgm:pt modelId="{8F0DE495-F8D4-4E62-A118-8587A9EB3A30}" type="pres">
      <dgm:prSet presAssocID="{9305641B-19DA-40BB-8FCC-4CB989A92ADA}" presName="node" presStyleLbl="node1" presStyleIdx="1" presStyleCnt="5" custScaleX="116725" custScaleY="120578">
        <dgm:presLayoutVars>
          <dgm:bulletEnabled val="1"/>
        </dgm:presLayoutVars>
      </dgm:prSet>
      <dgm:spPr/>
      <dgm:t>
        <a:bodyPr/>
        <a:lstStyle/>
        <a:p>
          <a:endParaRPr lang="en-US"/>
        </a:p>
      </dgm:t>
    </dgm:pt>
    <dgm:pt modelId="{3E8DB3B7-0467-4153-96BA-F6A446F7C330}" type="pres">
      <dgm:prSet presAssocID="{552FDE4D-A855-42B1-968E-18D91F33C2EA}" presName="sibTrans" presStyleLbl="sibTrans2D1" presStyleIdx="1" presStyleCnt="5"/>
      <dgm:spPr/>
      <dgm:t>
        <a:bodyPr/>
        <a:lstStyle/>
        <a:p>
          <a:endParaRPr lang="en-US"/>
        </a:p>
      </dgm:t>
    </dgm:pt>
    <dgm:pt modelId="{7C25A7A1-1125-4FE4-9D21-0C2BB396CE4C}" type="pres">
      <dgm:prSet presAssocID="{552FDE4D-A855-42B1-968E-18D91F33C2EA}" presName="connectorText" presStyleLbl="sibTrans2D1" presStyleIdx="1" presStyleCnt="5"/>
      <dgm:spPr/>
      <dgm:t>
        <a:bodyPr/>
        <a:lstStyle/>
        <a:p>
          <a:endParaRPr lang="en-US"/>
        </a:p>
      </dgm:t>
    </dgm:pt>
    <dgm:pt modelId="{AFDE2E15-1041-4D58-A3BC-3EB2E39B01AA}" type="pres">
      <dgm:prSet presAssocID="{27B93745-CE26-43A1-8787-F6604EF6571E}" presName="node" presStyleLbl="node1" presStyleIdx="2" presStyleCnt="5" custScaleX="116725" custScaleY="120578">
        <dgm:presLayoutVars>
          <dgm:bulletEnabled val="1"/>
        </dgm:presLayoutVars>
      </dgm:prSet>
      <dgm:spPr/>
      <dgm:t>
        <a:bodyPr/>
        <a:lstStyle/>
        <a:p>
          <a:endParaRPr lang="en-US"/>
        </a:p>
      </dgm:t>
    </dgm:pt>
    <dgm:pt modelId="{F9C6B38D-9C76-4B70-BAAE-259B2E58EF50}" type="pres">
      <dgm:prSet presAssocID="{23E9BC77-5442-4330-BA80-4F8CE1CBA7C1}" presName="sibTrans" presStyleLbl="sibTrans2D1" presStyleIdx="2" presStyleCnt="5"/>
      <dgm:spPr/>
      <dgm:t>
        <a:bodyPr/>
        <a:lstStyle/>
        <a:p>
          <a:endParaRPr lang="en-US"/>
        </a:p>
      </dgm:t>
    </dgm:pt>
    <dgm:pt modelId="{A0E554AD-F93E-4196-91F6-A2C21B6B5E5D}" type="pres">
      <dgm:prSet presAssocID="{23E9BC77-5442-4330-BA80-4F8CE1CBA7C1}" presName="connectorText" presStyleLbl="sibTrans2D1" presStyleIdx="2" presStyleCnt="5"/>
      <dgm:spPr/>
      <dgm:t>
        <a:bodyPr/>
        <a:lstStyle/>
        <a:p>
          <a:endParaRPr lang="en-US"/>
        </a:p>
      </dgm:t>
    </dgm:pt>
    <dgm:pt modelId="{CD81DCA1-4E88-4811-8053-026C72A4CB46}" type="pres">
      <dgm:prSet presAssocID="{9E768972-4EC3-45F7-958B-5D5147BB3CC7}" presName="node" presStyleLbl="node1" presStyleIdx="3" presStyleCnt="5" custScaleX="116725" custScaleY="120578">
        <dgm:presLayoutVars>
          <dgm:bulletEnabled val="1"/>
        </dgm:presLayoutVars>
      </dgm:prSet>
      <dgm:spPr/>
      <dgm:t>
        <a:bodyPr/>
        <a:lstStyle/>
        <a:p>
          <a:endParaRPr lang="en-US"/>
        </a:p>
      </dgm:t>
    </dgm:pt>
    <dgm:pt modelId="{89870D0F-1747-4E57-A5A4-9B6C598C4D39}" type="pres">
      <dgm:prSet presAssocID="{31522FE0-1E1F-4BA5-8C72-4D8346829B4A}" presName="sibTrans" presStyleLbl="sibTrans2D1" presStyleIdx="3" presStyleCnt="5"/>
      <dgm:spPr/>
      <dgm:t>
        <a:bodyPr/>
        <a:lstStyle/>
        <a:p>
          <a:endParaRPr lang="en-US"/>
        </a:p>
      </dgm:t>
    </dgm:pt>
    <dgm:pt modelId="{3A78F95F-F505-4A22-884E-5BF3656E1DF1}" type="pres">
      <dgm:prSet presAssocID="{31522FE0-1E1F-4BA5-8C72-4D8346829B4A}" presName="connectorText" presStyleLbl="sibTrans2D1" presStyleIdx="3" presStyleCnt="5"/>
      <dgm:spPr/>
      <dgm:t>
        <a:bodyPr/>
        <a:lstStyle/>
        <a:p>
          <a:endParaRPr lang="en-US"/>
        </a:p>
      </dgm:t>
    </dgm:pt>
    <dgm:pt modelId="{5C6923B4-9556-4EA3-81A8-000BAD926B21}" type="pres">
      <dgm:prSet presAssocID="{D4047308-D46C-4EB8-862B-E0B1CC6603CC}" presName="node" presStyleLbl="node1" presStyleIdx="4" presStyleCnt="5" custScaleX="116725" custScaleY="120578">
        <dgm:presLayoutVars>
          <dgm:bulletEnabled val="1"/>
        </dgm:presLayoutVars>
      </dgm:prSet>
      <dgm:spPr/>
      <dgm:t>
        <a:bodyPr/>
        <a:lstStyle/>
        <a:p>
          <a:endParaRPr lang="en-US"/>
        </a:p>
      </dgm:t>
    </dgm:pt>
    <dgm:pt modelId="{D6078FD6-0850-4409-81BA-525432D95A51}" type="pres">
      <dgm:prSet presAssocID="{56169978-981C-484C-A75D-0B4D225EF21E}" presName="sibTrans" presStyleLbl="sibTrans2D1" presStyleIdx="4" presStyleCnt="5"/>
      <dgm:spPr/>
      <dgm:t>
        <a:bodyPr/>
        <a:lstStyle/>
        <a:p>
          <a:endParaRPr lang="en-US"/>
        </a:p>
      </dgm:t>
    </dgm:pt>
    <dgm:pt modelId="{17C4E65E-DFC2-45E2-A49A-13E6062374C5}" type="pres">
      <dgm:prSet presAssocID="{56169978-981C-484C-A75D-0B4D225EF21E}" presName="connectorText" presStyleLbl="sibTrans2D1" presStyleIdx="4" presStyleCnt="5"/>
      <dgm:spPr/>
      <dgm:t>
        <a:bodyPr/>
        <a:lstStyle/>
        <a:p>
          <a:endParaRPr lang="en-US"/>
        </a:p>
      </dgm:t>
    </dgm:pt>
  </dgm:ptLst>
  <dgm:cxnLst>
    <dgm:cxn modelId="{02604ACF-475A-43C0-89D9-5396076A4D70}" type="presOf" srcId="{27B93745-CE26-43A1-8787-F6604EF6571E}" destId="{AFDE2E15-1041-4D58-A3BC-3EB2E39B01AA}" srcOrd="0" destOrd="0" presId="urn:microsoft.com/office/officeart/2005/8/layout/cycle2"/>
    <dgm:cxn modelId="{611522BF-706B-40DA-8E6C-0465F55419DF}" type="presOf" srcId="{56169978-981C-484C-A75D-0B4D225EF21E}" destId="{17C4E65E-DFC2-45E2-A49A-13E6062374C5}" srcOrd="1" destOrd="0" presId="urn:microsoft.com/office/officeart/2005/8/layout/cycle2"/>
    <dgm:cxn modelId="{82B020AE-1C59-4EDD-A34B-09F9FB514E8D}" srcId="{667445C8-4BA2-4D67-B72F-956BE310F4BB}" destId="{D4047308-D46C-4EB8-862B-E0B1CC6603CC}" srcOrd="4" destOrd="0" parTransId="{759BE616-51A8-48DC-8685-0C11C919C6C9}" sibTransId="{56169978-981C-484C-A75D-0B4D225EF21E}"/>
    <dgm:cxn modelId="{BA1AB38E-187E-48F5-BDB4-BC5262682F81}" type="presOf" srcId="{46AED77A-836C-4BC7-BBB3-FD14157EF0F7}" destId="{EA02BF5B-E09B-4088-ABFB-16D0B5A7FF58}" srcOrd="0" destOrd="0" presId="urn:microsoft.com/office/officeart/2005/8/layout/cycle2"/>
    <dgm:cxn modelId="{3184565A-8741-418B-8DD0-4CF5A5FAA694}" type="presOf" srcId="{23E9BC77-5442-4330-BA80-4F8CE1CBA7C1}" destId="{A0E554AD-F93E-4196-91F6-A2C21B6B5E5D}" srcOrd="1" destOrd="0" presId="urn:microsoft.com/office/officeart/2005/8/layout/cycle2"/>
    <dgm:cxn modelId="{ACE3AFA1-9C66-4D91-8278-E25AA7149998}" type="presOf" srcId="{56169978-981C-484C-A75D-0B4D225EF21E}" destId="{D6078FD6-0850-4409-81BA-525432D95A51}" srcOrd="0" destOrd="0" presId="urn:microsoft.com/office/officeart/2005/8/layout/cycle2"/>
    <dgm:cxn modelId="{01E60642-D86D-48C7-BC95-A180951EEE8A}" type="presOf" srcId="{31522FE0-1E1F-4BA5-8C72-4D8346829B4A}" destId="{3A78F95F-F505-4A22-884E-5BF3656E1DF1}" srcOrd="1" destOrd="0" presId="urn:microsoft.com/office/officeart/2005/8/layout/cycle2"/>
    <dgm:cxn modelId="{C443FC2E-282E-4E66-B1CD-E22C736CADA2}" type="presOf" srcId="{E56518C7-8E9A-44AE-8C89-3072CAE62B65}" destId="{68D41C2B-90A3-45E3-BABA-5D2E9955422D}" srcOrd="0" destOrd="0" presId="urn:microsoft.com/office/officeart/2005/8/layout/cycle2"/>
    <dgm:cxn modelId="{4CAB99B7-3BEE-4FDB-8126-3AB21A068003}" type="presOf" srcId="{9305641B-19DA-40BB-8FCC-4CB989A92ADA}" destId="{8F0DE495-F8D4-4E62-A118-8587A9EB3A30}" srcOrd="0" destOrd="0" presId="urn:microsoft.com/office/officeart/2005/8/layout/cycle2"/>
    <dgm:cxn modelId="{3ADDC149-0C8C-451C-8216-129095CCA0CE}" type="presOf" srcId="{552FDE4D-A855-42B1-968E-18D91F33C2EA}" destId="{7C25A7A1-1125-4FE4-9D21-0C2BB396CE4C}" srcOrd="1" destOrd="0" presId="urn:microsoft.com/office/officeart/2005/8/layout/cycle2"/>
    <dgm:cxn modelId="{E812DB1D-41B7-40AA-A860-48A01AE9D87F}" srcId="{667445C8-4BA2-4D67-B72F-956BE310F4BB}" destId="{9E768972-4EC3-45F7-958B-5D5147BB3CC7}" srcOrd="3" destOrd="0" parTransId="{D619CE61-2F07-424D-876C-724B20BEC66B}" sibTransId="{31522FE0-1E1F-4BA5-8C72-4D8346829B4A}"/>
    <dgm:cxn modelId="{78C68443-CA25-4BF5-9036-01E27552D826}" type="presOf" srcId="{31522FE0-1E1F-4BA5-8C72-4D8346829B4A}" destId="{89870D0F-1747-4E57-A5A4-9B6C598C4D39}" srcOrd="0" destOrd="0" presId="urn:microsoft.com/office/officeart/2005/8/layout/cycle2"/>
    <dgm:cxn modelId="{B5E908EB-3488-4BAF-A406-25554DE7C492}" type="presOf" srcId="{23E9BC77-5442-4330-BA80-4F8CE1CBA7C1}" destId="{F9C6B38D-9C76-4B70-BAAE-259B2E58EF50}" srcOrd="0" destOrd="0" presId="urn:microsoft.com/office/officeart/2005/8/layout/cycle2"/>
    <dgm:cxn modelId="{56FFB73D-C7ED-415F-9C39-3AF90C112EF5}" srcId="{667445C8-4BA2-4D67-B72F-956BE310F4BB}" destId="{9305641B-19DA-40BB-8FCC-4CB989A92ADA}" srcOrd="1" destOrd="0" parTransId="{1B5037C3-B862-45F5-A752-CF7863B5A14F}" sibTransId="{552FDE4D-A855-42B1-968E-18D91F33C2EA}"/>
    <dgm:cxn modelId="{90F3F273-D061-4F74-B06E-0707588DB339}" type="presOf" srcId="{552FDE4D-A855-42B1-968E-18D91F33C2EA}" destId="{3E8DB3B7-0467-4153-96BA-F6A446F7C330}" srcOrd="0" destOrd="0" presId="urn:microsoft.com/office/officeart/2005/8/layout/cycle2"/>
    <dgm:cxn modelId="{FD3B963E-3BF1-43DD-93AB-58C872FCE94E}" type="presOf" srcId="{667445C8-4BA2-4D67-B72F-956BE310F4BB}" destId="{253AC7FC-89EC-47E7-8E57-8C47F9FB71F0}" srcOrd="0" destOrd="0" presId="urn:microsoft.com/office/officeart/2005/8/layout/cycle2"/>
    <dgm:cxn modelId="{D3B33FE2-5999-4C55-BB85-AAF79C09D765}" srcId="{667445C8-4BA2-4D67-B72F-956BE310F4BB}" destId="{46AED77A-836C-4BC7-BBB3-FD14157EF0F7}" srcOrd="0" destOrd="0" parTransId="{CA2150E4-793E-4B41-A5F5-FD1B8CE60F84}" sibTransId="{E56518C7-8E9A-44AE-8C89-3072CAE62B65}"/>
    <dgm:cxn modelId="{C88A1158-F6E5-458F-83A6-C79C6BFA27A1}" srcId="{667445C8-4BA2-4D67-B72F-956BE310F4BB}" destId="{27B93745-CE26-43A1-8787-F6604EF6571E}" srcOrd="2" destOrd="0" parTransId="{ADA2A47B-4E58-49BE-B997-BC3312186A1D}" sibTransId="{23E9BC77-5442-4330-BA80-4F8CE1CBA7C1}"/>
    <dgm:cxn modelId="{96154E59-3088-4408-9D1B-856E9DD8CD29}" type="presOf" srcId="{9E768972-4EC3-45F7-958B-5D5147BB3CC7}" destId="{CD81DCA1-4E88-4811-8053-026C72A4CB46}" srcOrd="0" destOrd="0" presId="urn:microsoft.com/office/officeart/2005/8/layout/cycle2"/>
    <dgm:cxn modelId="{BAAB8B62-DB16-4502-B160-4A0A027525F0}" type="presOf" srcId="{E56518C7-8E9A-44AE-8C89-3072CAE62B65}" destId="{D7D999C6-7C55-433E-BCA5-78A740FB286E}" srcOrd="1" destOrd="0" presId="urn:microsoft.com/office/officeart/2005/8/layout/cycle2"/>
    <dgm:cxn modelId="{C8F1F775-9B3C-4026-8B42-01EACF7D3EA7}" type="presOf" srcId="{D4047308-D46C-4EB8-862B-E0B1CC6603CC}" destId="{5C6923B4-9556-4EA3-81A8-000BAD926B21}" srcOrd="0" destOrd="0" presId="urn:microsoft.com/office/officeart/2005/8/layout/cycle2"/>
    <dgm:cxn modelId="{6D499655-4148-4855-AAA2-046650F806E4}" type="presParOf" srcId="{253AC7FC-89EC-47E7-8E57-8C47F9FB71F0}" destId="{EA02BF5B-E09B-4088-ABFB-16D0B5A7FF58}" srcOrd="0" destOrd="0" presId="urn:microsoft.com/office/officeart/2005/8/layout/cycle2"/>
    <dgm:cxn modelId="{15621115-EB41-4902-866C-55A4F0C312FB}" type="presParOf" srcId="{253AC7FC-89EC-47E7-8E57-8C47F9FB71F0}" destId="{68D41C2B-90A3-45E3-BABA-5D2E9955422D}" srcOrd="1" destOrd="0" presId="urn:microsoft.com/office/officeart/2005/8/layout/cycle2"/>
    <dgm:cxn modelId="{52B337FB-E03A-49A6-83E0-3713C8C4B2D6}" type="presParOf" srcId="{68D41C2B-90A3-45E3-BABA-5D2E9955422D}" destId="{D7D999C6-7C55-433E-BCA5-78A740FB286E}" srcOrd="0" destOrd="0" presId="urn:microsoft.com/office/officeart/2005/8/layout/cycle2"/>
    <dgm:cxn modelId="{DD47BD68-E1B8-4248-ACC9-FBC4F953BEE4}" type="presParOf" srcId="{253AC7FC-89EC-47E7-8E57-8C47F9FB71F0}" destId="{8F0DE495-F8D4-4E62-A118-8587A9EB3A30}" srcOrd="2" destOrd="0" presId="urn:microsoft.com/office/officeart/2005/8/layout/cycle2"/>
    <dgm:cxn modelId="{5F0FA56A-A9E4-4726-9049-F71B955E7CF5}" type="presParOf" srcId="{253AC7FC-89EC-47E7-8E57-8C47F9FB71F0}" destId="{3E8DB3B7-0467-4153-96BA-F6A446F7C330}" srcOrd="3" destOrd="0" presId="urn:microsoft.com/office/officeart/2005/8/layout/cycle2"/>
    <dgm:cxn modelId="{0415E43E-6D7E-4776-8491-AC02C38F942E}" type="presParOf" srcId="{3E8DB3B7-0467-4153-96BA-F6A446F7C330}" destId="{7C25A7A1-1125-4FE4-9D21-0C2BB396CE4C}" srcOrd="0" destOrd="0" presId="urn:microsoft.com/office/officeart/2005/8/layout/cycle2"/>
    <dgm:cxn modelId="{C503462E-658E-4D06-9139-C13F39F2B357}" type="presParOf" srcId="{253AC7FC-89EC-47E7-8E57-8C47F9FB71F0}" destId="{AFDE2E15-1041-4D58-A3BC-3EB2E39B01AA}" srcOrd="4" destOrd="0" presId="urn:microsoft.com/office/officeart/2005/8/layout/cycle2"/>
    <dgm:cxn modelId="{1A04039E-571D-49D6-89FA-F7348BD9D5EF}" type="presParOf" srcId="{253AC7FC-89EC-47E7-8E57-8C47F9FB71F0}" destId="{F9C6B38D-9C76-4B70-BAAE-259B2E58EF50}" srcOrd="5" destOrd="0" presId="urn:microsoft.com/office/officeart/2005/8/layout/cycle2"/>
    <dgm:cxn modelId="{3FD25282-C68B-44EE-B4DD-430397C421E6}" type="presParOf" srcId="{F9C6B38D-9C76-4B70-BAAE-259B2E58EF50}" destId="{A0E554AD-F93E-4196-91F6-A2C21B6B5E5D}" srcOrd="0" destOrd="0" presId="urn:microsoft.com/office/officeart/2005/8/layout/cycle2"/>
    <dgm:cxn modelId="{63478B10-A2FE-43F5-93D5-FBDF809BBA0C}" type="presParOf" srcId="{253AC7FC-89EC-47E7-8E57-8C47F9FB71F0}" destId="{CD81DCA1-4E88-4811-8053-026C72A4CB46}" srcOrd="6" destOrd="0" presId="urn:microsoft.com/office/officeart/2005/8/layout/cycle2"/>
    <dgm:cxn modelId="{9EB752C9-B807-403E-8D9B-4FFE97D457B1}" type="presParOf" srcId="{253AC7FC-89EC-47E7-8E57-8C47F9FB71F0}" destId="{89870D0F-1747-4E57-A5A4-9B6C598C4D39}" srcOrd="7" destOrd="0" presId="urn:microsoft.com/office/officeart/2005/8/layout/cycle2"/>
    <dgm:cxn modelId="{A7B6DB5A-7705-4B24-A013-3A792EB22A8D}" type="presParOf" srcId="{89870D0F-1747-4E57-A5A4-9B6C598C4D39}" destId="{3A78F95F-F505-4A22-884E-5BF3656E1DF1}" srcOrd="0" destOrd="0" presId="urn:microsoft.com/office/officeart/2005/8/layout/cycle2"/>
    <dgm:cxn modelId="{8A742AC8-8AA3-480A-AE5C-AA2772E13F9D}" type="presParOf" srcId="{253AC7FC-89EC-47E7-8E57-8C47F9FB71F0}" destId="{5C6923B4-9556-4EA3-81A8-000BAD926B21}" srcOrd="8" destOrd="0" presId="urn:microsoft.com/office/officeart/2005/8/layout/cycle2"/>
    <dgm:cxn modelId="{62AEFD61-843A-4376-96CF-EA3D105F9157}" type="presParOf" srcId="{253AC7FC-89EC-47E7-8E57-8C47F9FB71F0}" destId="{D6078FD6-0850-4409-81BA-525432D95A51}" srcOrd="9" destOrd="0" presId="urn:microsoft.com/office/officeart/2005/8/layout/cycle2"/>
    <dgm:cxn modelId="{DC7466D0-C7FF-4012-BCE3-0046EC6658A1}" type="presParOf" srcId="{D6078FD6-0850-4409-81BA-525432D95A51}" destId="{17C4E65E-DFC2-45E2-A49A-13E6062374C5}"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1230D6-CD39-4F4A-8004-A2449F08589B}">
      <dsp:nvSpPr>
        <dsp:cNvPr id="0" name=""/>
        <dsp:cNvSpPr/>
      </dsp:nvSpPr>
      <dsp:spPr>
        <a:xfrm>
          <a:off x="2851708" y="823850"/>
          <a:ext cx="2488083" cy="2490036"/>
        </a:xfrm>
        <a:prstGeom prst="ellipse">
          <a:avLst/>
        </a:prstGeom>
        <a:solidFill>
          <a:schemeClr val="accent5">
            <a:alpha val="5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tx1"/>
        </a:fontRef>
      </dsp:style>
    </dsp:sp>
    <dsp:sp modelId="{CF686976-D318-4E06-B2E6-EAAD25D6B886}">
      <dsp:nvSpPr>
        <dsp:cNvPr id="0" name=""/>
        <dsp:cNvSpPr/>
      </dsp:nvSpPr>
      <dsp:spPr>
        <a:xfrm>
          <a:off x="3170219" y="0"/>
          <a:ext cx="1851060" cy="99060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US" sz="1800" b="1" kern="1200" dirty="0" smtClean="0"/>
            <a:t>1. Millennials Are Motivated by </a:t>
          </a:r>
          <a:r>
            <a:rPr lang="en-US" sz="1800" b="1" u="sng" kern="1200" dirty="0" smtClean="0"/>
            <a:t>Meaning</a:t>
          </a:r>
          <a:r>
            <a:rPr lang="en-US" sz="1800" b="1" kern="1200" dirty="0" smtClean="0"/>
            <a:t>.</a:t>
          </a:r>
          <a:endParaRPr lang="en-US" sz="1800" kern="1200" dirty="0"/>
        </a:p>
      </dsp:txBody>
      <dsp:txXfrm>
        <a:off x="3170219" y="0"/>
        <a:ext cx="1851060" cy="990600"/>
      </dsp:txXfrm>
    </dsp:sp>
    <dsp:sp modelId="{670A2AEB-57C6-40DB-92A2-3E469AEFC29D}">
      <dsp:nvSpPr>
        <dsp:cNvPr id="0" name=""/>
        <dsp:cNvSpPr/>
      </dsp:nvSpPr>
      <dsp:spPr>
        <a:xfrm>
          <a:off x="3325579" y="1051688"/>
          <a:ext cx="2488083" cy="2490036"/>
        </a:xfrm>
        <a:prstGeom prst="ellipse">
          <a:avLst/>
        </a:prstGeom>
        <a:solidFill>
          <a:schemeClr val="accent5">
            <a:alpha val="50000"/>
            <a:hueOff val="3190787"/>
            <a:satOff val="-4286"/>
            <a:lumOff val="-2974"/>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tx1"/>
        </a:fontRef>
      </dsp:style>
    </dsp:sp>
    <dsp:sp modelId="{5975E21E-BA4A-4568-9B5C-249E72B47FCB}">
      <dsp:nvSpPr>
        <dsp:cNvPr id="0" name=""/>
        <dsp:cNvSpPr/>
      </dsp:nvSpPr>
      <dsp:spPr>
        <a:xfrm>
          <a:off x="5576598" y="941070"/>
          <a:ext cx="1750093" cy="108966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US" sz="1800" b="1" kern="1200" dirty="0" smtClean="0"/>
            <a:t>2. Millennials </a:t>
          </a:r>
          <a:r>
            <a:rPr lang="en-US" sz="1800" b="1" u="sng" kern="1200" dirty="0" smtClean="0"/>
            <a:t>Challenge</a:t>
          </a:r>
          <a:r>
            <a:rPr lang="en-US" sz="1800" b="1" kern="1200" dirty="0" smtClean="0"/>
            <a:t> Hierarchical Structures.</a:t>
          </a:r>
          <a:endParaRPr lang="en-US" sz="1800" kern="1200" dirty="0"/>
        </a:p>
      </dsp:txBody>
      <dsp:txXfrm>
        <a:off x="5576598" y="941070"/>
        <a:ext cx="1750093" cy="1089660"/>
      </dsp:txXfrm>
    </dsp:sp>
    <dsp:sp modelId="{9D9B4A7D-7B7A-4C0A-82A1-AC56ED8916D0}">
      <dsp:nvSpPr>
        <dsp:cNvPr id="0" name=""/>
        <dsp:cNvSpPr/>
      </dsp:nvSpPr>
      <dsp:spPr>
        <a:xfrm>
          <a:off x="3442028" y="1564323"/>
          <a:ext cx="2488083" cy="2490036"/>
        </a:xfrm>
        <a:prstGeom prst="ellipse">
          <a:avLst/>
        </a:prstGeom>
        <a:solidFill>
          <a:schemeClr val="accent5">
            <a:alpha val="50000"/>
            <a:hueOff val="6381575"/>
            <a:satOff val="-8572"/>
            <a:lumOff val="-5948"/>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sp>
    <dsp:sp modelId="{7E7E07F9-C217-494F-AA2F-8B5C51D3D56A}">
      <dsp:nvSpPr>
        <dsp:cNvPr id="0" name=""/>
        <dsp:cNvSpPr/>
      </dsp:nvSpPr>
      <dsp:spPr>
        <a:xfrm>
          <a:off x="5744876" y="2327910"/>
          <a:ext cx="1716437" cy="116395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US" sz="1800" b="1" kern="1200" smtClean="0"/>
            <a:t>3. Millennials Want a </a:t>
          </a:r>
          <a:r>
            <a:rPr lang="en-US" sz="1800" b="1" u="sng" kern="1200" smtClean="0"/>
            <a:t>Relationship</a:t>
          </a:r>
          <a:r>
            <a:rPr lang="en-US" sz="1800" b="1" kern="1200" smtClean="0"/>
            <a:t> with Their Teachers.</a:t>
          </a:r>
          <a:endParaRPr lang="en-US" sz="1800" kern="1200"/>
        </a:p>
      </dsp:txBody>
      <dsp:txXfrm>
        <a:off x="5744876" y="2327910"/>
        <a:ext cx="1716437" cy="1163955"/>
      </dsp:txXfrm>
    </dsp:sp>
    <dsp:sp modelId="{44ECF115-4360-4FEC-9878-BD1E76EF0888}">
      <dsp:nvSpPr>
        <dsp:cNvPr id="0" name=""/>
        <dsp:cNvSpPr/>
      </dsp:nvSpPr>
      <dsp:spPr>
        <a:xfrm>
          <a:off x="3114222" y="1975422"/>
          <a:ext cx="2488083" cy="2490036"/>
        </a:xfrm>
        <a:prstGeom prst="ellipse">
          <a:avLst/>
        </a:prstGeom>
        <a:solidFill>
          <a:schemeClr val="accent5">
            <a:alpha val="50000"/>
            <a:hueOff val="9572362"/>
            <a:satOff val="-12858"/>
            <a:lumOff val="-8921"/>
            <a:alphaOff val="0"/>
          </a:schemeClr>
        </a:solidFill>
        <a:ln w="12700" cap="flat" cmpd="sng" algn="ctr">
          <a:noFill/>
          <a:prstDash val="solid"/>
          <a:miter lim="800000"/>
        </a:ln>
        <a:effectLst>
          <a:outerShdw blurRad="127000" dist="38100" dir="2700000" algn="ctr" rotWithShape="0">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dsp:spPr>
      <dsp:style>
        <a:lnRef idx="2">
          <a:scrgbClr r="0" g="0" b="0"/>
        </a:lnRef>
        <a:fillRef idx="1">
          <a:scrgbClr r="0" g="0" b="0"/>
        </a:fillRef>
        <a:effectRef idx="0">
          <a:scrgbClr r="0" g="0" b="0"/>
        </a:effectRef>
        <a:fontRef idx="minor">
          <a:schemeClr val="tx1"/>
        </a:fontRef>
      </dsp:style>
    </dsp:sp>
    <dsp:sp modelId="{F1BA30A2-F305-4F6F-AB3D-B9D74D9A9731}">
      <dsp:nvSpPr>
        <dsp:cNvPr id="0" name=""/>
        <dsp:cNvSpPr/>
      </dsp:nvSpPr>
      <dsp:spPr>
        <a:xfrm>
          <a:off x="5004452" y="3888105"/>
          <a:ext cx="1851060" cy="106489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US" sz="1800" b="1" kern="1200" dirty="0" smtClean="0"/>
            <a:t>4. Millennials Are </a:t>
          </a:r>
          <a:r>
            <a:rPr lang="en-US" sz="1800" b="1" u="sng" kern="1200" dirty="0" smtClean="0"/>
            <a:t>Tech Savvy</a:t>
          </a:r>
          <a:r>
            <a:rPr lang="en-US" sz="1800" b="1" kern="1200" dirty="0" smtClean="0"/>
            <a:t>, To Say The Least.</a:t>
          </a:r>
          <a:endParaRPr lang="en-US" sz="1800" kern="1200" dirty="0"/>
        </a:p>
      </dsp:txBody>
      <dsp:txXfrm>
        <a:off x="5004452" y="3888105"/>
        <a:ext cx="1851060" cy="1064895"/>
      </dsp:txXfrm>
    </dsp:sp>
    <dsp:sp modelId="{3AFD4D12-04CD-4DC8-B986-D1538422E027}">
      <dsp:nvSpPr>
        <dsp:cNvPr id="0" name=""/>
        <dsp:cNvSpPr/>
      </dsp:nvSpPr>
      <dsp:spPr>
        <a:xfrm>
          <a:off x="2589194" y="1975422"/>
          <a:ext cx="2488083" cy="2490036"/>
        </a:xfrm>
        <a:prstGeom prst="ellipse">
          <a:avLst/>
        </a:prstGeom>
        <a:solidFill>
          <a:schemeClr val="accent5">
            <a:alpha val="50000"/>
            <a:hueOff val="12763150"/>
            <a:satOff val="-17144"/>
            <a:lumOff val="-11895"/>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tx1"/>
        </a:fontRef>
      </dsp:style>
    </dsp:sp>
    <dsp:sp modelId="{D5A240E8-D616-4DCD-A509-669A6AFAC2D1}">
      <dsp:nvSpPr>
        <dsp:cNvPr id="0" name=""/>
        <dsp:cNvSpPr/>
      </dsp:nvSpPr>
      <dsp:spPr>
        <a:xfrm>
          <a:off x="1335987" y="3888105"/>
          <a:ext cx="1851060" cy="106489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US" sz="1800" b="1" kern="1200" smtClean="0"/>
            <a:t>5. Millennials Are </a:t>
          </a:r>
          <a:r>
            <a:rPr lang="en-US" sz="1800" b="1" u="sng" kern="1200" smtClean="0"/>
            <a:t>Open to Change</a:t>
          </a:r>
          <a:r>
            <a:rPr lang="en-US" sz="1800" b="1" kern="1200" smtClean="0"/>
            <a:t>.</a:t>
          </a:r>
          <a:endParaRPr lang="en-US" sz="1800" kern="1200"/>
        </a:p>
      </dsp:txBody>
      <dsp:txXfrm>
        <a:off x="1335987" y="3888105"/>
        <a:ext cx="1851060" cy="1064895"/>
      </dsp:txXfrm>
    </dsp:sp>
    <dsp:sp modelId="{60E24F1A-86EF-446F-A81C-CE565EEF3F78}">
      <dsp:nvSpPr>
        <dsp:cNvPr id="0" name=""/>
        <dsp:cNvSpPr/>
      </dsp:nvSpPr>
      <dsp:spPr>
        <a:xfrm>
          <a:off x="2261388" y="1564323"/>
          <a:ext cx="2488083" cy="2490036"/>
        </a:xfrm>
        <a:prstGeom prst="ellipse">
          <a:avLst/>
        </a:prstGeom>
        <a:solidFill>
          <a:schemeClr val="accent5">
            <a:alpha val="50000"/>
            <a:hueOff val="15953936"/>
            <a:satOff val="-21430"/>
            <a:lumOff val="-14869"/>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tx1"/>
        </a:fontRef>
      </dsp:style>
    </dsp:sp>
    <dsp:sp modelId="{BF5E7D15-C08B-4F1B-89F7-C8B290B630C7}">
      <dsp:nvSpPr>
        <dsp:cNvPr id="0" name=""/>
        <dsp:cNvSpPr/>
      </dsp:nvSpPr>
      <dsp:spPr>
        <a:xfrm>
          <a:off x="730185" y="2327910"/>
          <a:ext cx="1716437" cy="116395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US" sz="1800" b="1" kern="1200" smtClean="0"/>
            <a:t>6. Millennials Are </a:t>
          </a:r>
          <a:r>
            <a:rPr lang="en-US" sz="1800" b="1" u="sng" kern="1200" smtClean="0"/>
            <a:t>Task</a:t>
          </a:r>
          <a:r>
            <a:rPr lang="en-US" sz="1800" b="1" kern="1200" smtClean="0"/>
            <a:t> (Not Time) </a:t>
          </a:r>
          <a:r>
            <a:rPr lang="en-US" sz="1800" b="1" u="sng" kern="1200" smtClean="0"/>
            <a:t>Oriented</a:t>
          </a:r>
          <a:r>
            <a:rPr lang="en-US" sz="1800" b="1" kern="1200" smtClean="0"/>
            <a:t>.</a:t>
          </a:r>
          <a:endParaRPr lang="en-US" sz="1800" kern="1200"/>
        </a:p>
      </dsp:txBody>
      <dsp:txXfrm>
        <a:off x="730185" y="2327910"/>
        <a:ext cx="1716437" cy="1163955"/>
      </dsp:txXfrm>
    </dsp:sp>
    <dsp:sp modelId="{6B3DD0A7-79EE-4DFB-9B15-46AECF07A1D4}">
      <dsp:nvSpPr>
        <dsp:cNvPr id="0" name=""/>
        <dsp:cNvSpPr/>
      </dsp:nvSpPr>
      <dsp:spPr>
        <a:xfrm>
          <a:off x="2377836" y="1051688"/>
          <a:ext cx="2488083" cy="2490036"/>
        </a:xfrm>
        <a:prstGeom prst="ellipse">
          <a:avLst/>
        </a:prstGeom>
        <a:solidFill>
          <a:schemeClr val="accent5">
            <a:alpha val="50000"/>
            <a:hueOff val="19144724"/>
            <a:satOff val="-25716"/>
            <a:lumOff val="-17843"/>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tx1"/>
        </a:fontRef>
      </dsp:style>
    </dsp:sp>
    <dsp:sp modelId="{70AF5186-BBAE-4F60-8FD2-F6C7B215223B}">
      <dsp:nvSpPr>
        <dsp:cNvPr id="0" name=""/>
        <dsp:cNvSpPr/>
      </dsp:nvSpPr>
      <dsp:spPr>
        <a:xfrm>
          <a:off x="864808" y="941070"/>
          <a:ext cx="1750093" cy="108966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US" sz="1800" b="1" kern="1200" smtClean="0"/>
            <a:t>7. Millennials Have a </a:t>
          </a:r>
          <a:r>
            <a:rPr lang="en-US" sz="1800" b="1" u="sng" kern="1200" smtClean="0"/>
            <a:t>Hunger for Learning</a:t>
          </a:r>
          <a:r>
            <a:rPr lang="en-US" sz="1800" b="1" kern="1200" smtClean="0"/>
            <a:t>.</a:t>
          </a:r>
          <a:endParaRPr lang="en-US" sz="1800" kern="1200"/>
        </a:p>
      </dsp:txBody>
      <dsp:txXfrm>
        <a:off x="864808" y="941070"/>
        <a:ext cx="1750093" cy="10896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02BF5B-E09B-4088-ABFB-16D0B5A7FF58}">
      <dsp:nvSpPr>
        <dsp:cNvPr id="0" name=""/>
        <dsp:cNvSpPr/>
      </dsp:nvSpPr>
      <dsp:spPr>
        <a:xfrm>
          <a:off x="3562020" y="-147911"/>
          <a:ext cx="1702966" cy="1759180"/>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Encourage</a:t>
          </a:r>
        </a:p>
        <a:p>
          <a:pPr lvl="0" algn="ctr" defTabSz="889000">
            <a:lnSpc>
              <a:spcPct val="90000"/>
            </a:lnSpc>
            <a:spcBef>
              <a:spcPct val="0"/>
            </a:spcBef>
            <a:spcAft>
              <a:spcPct val="35000"/>
            </a:spcAft>
          </a:pPr>
          <a:r>
            <a:rPr lang="en-US" sz="2000" b="1" kern="1200" dirty="0" smtClean="0"/>
            <a:t>Risk-taking</a:t>
          </a:r>
          <a:endParaRPr lang="en-US" sz="2000" b="1" kern="1200" dirty="0"/>
        </a:p>
      </dsp:txBody>
      <dsp:txXfrm>
        <a:off x="3562020" y="-147911"/>
        <a:ext cx="1702966" cy="1759180"/>
      </dsp:txXfrm>
    </dsp:sp>
    <dsp:sp modelId="{68D41C2B-90A3-45E3-BABA-5D2E9955422D}">
      <dsp:nvSpPr>
        <dsp:cNvPr id="0" name=""/>
        <dsp:cNvSpPr/>
      </dsp:nvSpPr>
      <dsp:spPr>
        <a:xfrm rot="2160000">
          <a:off x="5169641" y="1125034"/>
          <a:ext cx="248267" cy="492397"/>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2160000">
        <a:off x="5169641" y="1125034"/>
        <a:ext cx="248267" cy="492397"/>
      </dsp:txXfrm>
    </dsp:sp>
    <dsp:sp modelId="{8F0DE495-F8D4-4E62-A118-8587A9EB3A30}">
      <dsp:nvSpPr>
        <dsp:cNvPr id="0" name=""/>
        <dsp:cNvSpPr/>
      </dsp:nvSpPr>
      <dsp:spPr>
        <a:xfrm>
          <a:off x="5333932" y="1139458"/>
          <a:ext cx="1702966" cy="1759180"/>
        </a:xfrm>
        <a:prstGeom prst="ellipse">
          <a:avLst/>
        </a:prstGeom>
        <a:gradFill rotWithShape="0">
          <a:gsLst>
            <a:gs pos="0">
              <a:schemeClr val="accent5">
                <a:hueOff val="4786181"/>
                <a:satOff val="-6429"/>
                <a:lumOff val="-4461"/>
                <a:alphaOff val="0"/>
                <a:satMod val="103000"/>
                <a:lumMod val="102000"/>
                <a:tint val="94000"/>
              </a:schemeClr>
            </a:gs>
            <a:gs pos="50000">
              <a:schemeClr val="accent5">
                <a:hueOff val="4786181"/>
                <a:satOff val="-6429"/>
                <a:lumOff val="-4461"/>
                <a:alphaOff val="0"/>
                <a:satMod val="110000"/>
                <a:lumMod val="100000"/>
                <a:shade val="100000"/>
              </a:schemeClr>
            </a:gs>
            <a:gs pos="100000">
              <a:schemeClr val="accent5">
                <a:hueOff val="4786181"/>
                <a:satOff val="-6429"/>
                <a:lumOff val="-44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Embracing</a:t>
          </a:r>
        </a:p>
        <a:p>
          <a:pPr lvl="0" algn="ctr" defTabSz="889000">
            <a:lnSpc>
              <a:spcPct val="90000"/>
            </a:lnSpc>
            <a:spcBef>
              <a:spcPct val="0"/>
            </a:spcBef>
            <a:spcAft>
              <a:spcPct val="35000"/>
            </a:spcAft>
          </a:pPr>
          <a:r>
            <a:rPr lang="en-US" sz="2000" b="1" kern="1200" dirty="0" smtClean="0"/>
            <a:t>Ambiguity</a:t>
          </a:r>
        </a:p>
      </dsp:txBody>
      <dsp:txXfrm>
        <a:off x="5333932" y="1139458"/>
        <a:ext cx="1702966" cy="1759180"/>
      </dsp:txXfrm>
    </dsp:sp>
    <dsp:sp modelId="{3E8DB3B7-0467-4153-96BA-F6A446F7C330}">
      <dsp:nvSpPr>
        <dsp:cNvPr id="0" name=""/>
        <dsp:cNvSpPr/>
      </dsp:nvSpPr>
      <dsp:spPr>
        <a:xfrm rot="6480000">
          <a:off x="5733327" y="2808124"/>
          <a:ext cx="231415" cy="492397"/>
        </a:xfrm>
        <a:prstGeom prst="rightArrow">
          <a:avLst>
            <a:gd name="adj1" fmla="val 60000"/>
            <a:gd name="adj2" fmla="val 50000"/>
          </a:avLst>
        </a:prstGeom>
        <a:gradFill rotWithShape="0">
          <a:gsLst>
            <a:gs pos="0">
              <a:schemeClr val="accent5">
                <a:hueOff val="4786181"/>
                <a:satOff val="-6429"/>
                <a:lumOff val="-4461"/>
                <a:alphaOff val="0"/>
                <a:satMod val="103000"/>
                <a:lumMod val="102000"/>
                <a:tint val="94000"/>
              </a:schemeClr>
            </a:gs>
            <a:gs pos="50000">
              <a:schemeClr val="accent5">
                <a:hueOff val="4786181"/>
                <a:satOff val="-6429"/>
                <a:lumOff val="-4461"/>
                <a:alphaOff val="0"/>
                <a:satMod val="110000"/>
                <a:lumMod val="100000"/>
                <a:shade val="100000"/>
              </a:schemeClr>
            </a:gs>
            <a:gs pos="100000">
              <a:schemeClr val="accent5">
                <a:hueOff val="4786181"/>
                <a:satOff val="-6429"/>
                <a:lumOff val="-4461"/>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6480000">
        <a:off x="5733327" y="2808124"/>
        <a:ext cx="231415" cy="492397"/>
      </dsp:txXfrm>
    </dsp:sp>
    <dsp:sp modelId="{AFDE2E15-1041-4D58-A3BC-3EB2E39B01AA}">
      <dsp:nvSpPr>
        <dsp:cNvPr id="0" name=""/>
        <dsp:cNvSpPr/>
      </dsp:nvSpPr>
      <dsp:spPr>
        <a:xfrm>
          <a:off x="4657122" y="3222465"/>
          <a:ext cx="1702966" cy="1759180"/>
        </a:xfrm>
        <a:prstGeom prst="ellipse">
          <a:avLst/>
        </a:prstGeom>
        <a:gradFill rotWithShape="0">
          <a:gsLst>
            <a:gs pos="0">
              <a:schemeClr val="accent5">
                <a:hueOff val="9572362"/>
                <a:satOff val="-12858"/>
                <a:lumOff val="-8921"/>
                <a:alphaOff val="0"/>
                <a:satMod val="103000"/>
                <a:lumMod val="102000"/>
                <a:tint val="94000"/>
              </a:schemeClr>
            </a:gs>
            <a:gs pos="50000">
              <a:schemeClr val="accent5">
                <a:hueOff val="9572362"/>
                <a:satOff val="-12858"/>
                <a:lumOff val="-8921"/>
                <a:alphaOff val="0"/>
                <a:satMod val="110000"/>
                <a:lumMod val="100000"/>
                <a:shade val="100000"/>
              </a:schemeClr>
            </a:gs>
            <a:gs pos="100000">
              <a:schemeClr val="accent5">
                <a:hueOff val="9572362"/>
                <a:satOff val="-12858"/>
                <a:lumOff val="-892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Accepting</a:t>
          </a:r>
        </a:p>
        <a:p>
          <a:pPr lvl="0" algn="ctr" defTabSz="889000">
            <a:lnSpc>
              <a:spcPct val="90000"/>
            </a:lnSpc>
            <a:spcBef>
              <a:spcPct val="0"/>
            </a:spcBef>
            <a:spcAft>
              <a:spcPct val="35000"/>
            </a:spcAft>
          </a:pPr>
          <a:r>
            <a:rPr lang="en-US" sz="2000" b="1" kern="1200" dirty="0" smtClean="0"/>
            <a:t>Change</a:t>
          </a:r>
          <a:endParaRPr lang="en-US" sz="2000" b="1" kern="1200" dirty="0"/>
        </a:p>
      </dsp:txBody>
      <dsp:txXfrm>
        <a:off x="4657122" y="3222465"/>
        <a:ext cx="1702966" cy="1759180"/>
      </dsp:txXfrm>
    </dsp:sp>
    <dsp:sp modelId="{F9C6B38D-9C76-4B70-BAAE-259B2E58EF50}">
      <dsp:nvSpPr>
        <dsp:cNvPr id="0" name=""/>
        <dsp:cNvSpPr/>
      </dsp:nvSpPr>
      <dsp:spPr>
        <a:xfrm rot="10800000">
          <a:off x="4291694" y="3855857"/>
          <a:ext cx="258235" cy="492397"/>
        </a:xfrm>
        <a:prstGeom prst="rightArrow">
          <a:avLst>
            <a:gd name="adj1" fmla="val 60000"/>
            <a:gd name="adj2" fmla="val 50000"/>
          </a:avLst>
        </a:prstGeom>
        <a:gradFill rotWithShape="0">
          <a:gsLst>
            <a:gs pos="0">
              <a:schemeClr val="accent5">
                <a:hueOff val="9572362"/>
                <a:satOff val="-12858"/>
                <a:lumOff val="-8921"/>
                <a:alphaOff val="0"/>
                <a:satMod val="103000"/>
                <a:lumMod val="102000"/>
                <a:tint val="94000"/>
              </a:schemeClr>
            </a:gs>
            <a:gs pos="50000">
              <a:schemeClr val="accent5">
                <a:hueOff val="9572362"/>
                <a:satOff val="-12858"/>
                <a:lumOff val="-8921"/>
                <a:alphaOff val="0"/>
                <a:satMod val="110000"/>
                <a:lumMod val="100000"/>
                <a:shade val="100000"/>
              </a:schemeClr>
            </a:gs>
            <a:gs pos="100000">
              <a:schemeClr val="accent5">
                <a:hueOff val="9572362"/>
                <a:satOff val="-12858"/>
                <a:lumOff val="-8921"/>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4291694" y="3855857"/>
        <a:ext cx="258235" cy="492397"/>
      </dsp:txXfrm>
    </dsp:sp>
    <dsp:sp modelId="{CD81DCA1-4E88-4811-8053-026C72A4CB46}">
      <dsp:nvSpPr>
        <dsp:cNvPr id="0" name=""/>
        <dsp:cNvSpPr/>
      </dsp:nvSpPr>
      <dsp:spPr>
        <a:xfrm>
          <a:off x="2466918" y="3222465"/>
          <a:ext cx="1702966" cy="1759180"/>
        </a:xfrm>
        <a:prstGeom prst="ellipse">
          <a:avLst/>
        </a:prstGeom>
        <a:gradFill rotWithShape="0">
          <a:gsLst>
            <a:gs pos="0">
              <a:schemeClr val="accent5">
                <a:hueOff val="14358543"/>
                <a:satOff val="-19287"/>
                <a:lumOff val="-13382"/>
                <a:alphaOff val="0"/>
                <a:satMod val="103000"/>
                <a:lumMod val="102000"/>
                <a:tint val="94000"/>
              </a:schemeClr>
            </a:gs>
            <a:gs pos="50000">
              <a:schemeClr val="accent5">
                <a:hueOff val="14358543"/>
                <a:satOff val="-19287"/>
                <a:lumOff val="-13382"/>
                <a:alphaOff val="0"/>
                <a:satMod val="110000"/>
                <a:lumMod val="100000"/>
                <a:shade val="100000"/>
              </a:schemeClr>
            </a:gs>
            <a:gs pos="100000">
              <a:schemeClr val="accent5">
                <a:hueOff val="14358543"/>
                <a:satOff val="-19287"/>
                <a:lumOff val="-1338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Fostering </a:t>
          </a:r>
        </a:p>
        <a:p>
          <a:pPr lvl="0" algn="ctr" defTabSz="889000">
            <a:lnSpc>
              <a:spcPct val="90000"/>
            </a:lnSpc>
            <a:spcBef>
              <a:spcPct val="0"/>
            </a:spcBef>
            <a:spcAft>
              <a:spcPct val="35000"/>
            </a:spcAft>
          </a:pPr>
          <a:r>
            <a:rPr lang="en-US" sz="2000" b="1" kern="1200" dirty="0" smtClean="0"/>
            <a:t>Self-discipline</a:t>
          </a:r>
          <a:endParaRPr lang="en-US" sz="2000" b="1" kern="1200" dirty="0"/>
        </a:p>
      </dsp:txBody>
      <dsp:txXfrm>
        <a:off x="2466918" y="3222465"/>
        <a:ext cx="1702966" cy="1759180"/>
      </dsp:txXfrm>
    </dsp:sp>
    <dsp:sp modelId="{89870D0F-1747-4E57-A5A4-9B6C598C4D39}">
      <dsp:nvSpPr>
        <dsp:cNvPr id="0" name=""/>
        <dsp:cNvSpPr/>
      </dsp:nvSpPr>
      <dsp:spPr>
        <a:xfrm rot="15120000">
          <a:off x="2866313" y="2820582"/>
          <a:ext cx="231415" cy="492397"/>
        </a:xfrm>
        <a:prstGeom prst="rightArrow">
          <a:avLst>
            <a:gd name="adj1" fmla="val 60000"/>
            <a:gd name="adj2" fmla="val 50000"/>
          </a:avLst>
        </a:prstGeom>
        <a:gradFill rotWithShape="0">
          <a:gsLst>
            <a:gs pos="0">
              <a:schemeClr val="accent5">
                <a:hueOff val="14358543"/>
                <a:satOff val="-19287"/>
                <a:lumOff val="-13382"/>
                <a:alphaOff val="0"/>
                <a:satMod val="103000"/>
                <a:lumMod val="102000"/>
                <a:tint val="94000"/>
              </a:schemeClr>
            </a:gs>
            <a:gs pos="50000">
              <a:schemeClr val="accent5">
                <a:hueOff val="14358543"/>
                <a:satOff val="-19287"/>
                <a:lumOff val="-13382"/>
                <a:alphaOff val="0"/>
                <a:satMod val="110000"/>
                <a:lumMod val="100000"/>
                <a:shade val="100000"/>
              </a:schemeClr>
            </a:gs>
            <a:gs pos="100000">
              <a:schemeClr val="accent5">
                <a:hueOff val="14358543"/>
                <a:satOff val="-19287"/>
                <a:lumOff val="-13382"/>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5120000">
        <a:off x="2866313" y="2820582"/>
        <a:ext cx="231415" cy="492397"/>
      </dsp:txXfrm>
    </dsp:sp>
    <dsp:sp modelId="{5C6923B4-9556-4EA3-81A8-000BAD926B21}">
      <dsp:nvSpPr>
        <dsp:cNvPr id="0" name=""/>
        <dsp:cNvSpPr/>
      </dsp:nvSpPr>
      <dsp:spPr>
        <a:xfrm>
          <a:off x="1790108" y="1139458"/>
          <a:ext cx="1702966" cy="1759180"/>
        </a:xfrm>
        <a:prstGeom prst="ellipse">
          <a:avLst/>
        </a:prstGeom>
        <a:gradFill rotWithShape="0">
          <a:gsLst>
            <a:gs pos="0">
              <a:schemeClr val="accent5">
                <a:hueOff val="19144724"/>
                <a:satOff val="-25716"/>
                <a:lumOff val="-17843"/>
                <a:alphaOff val="0"/>
                <a:satMod val="103000"/>
                <a:lumMod val="102000"/>
                <a:tint val="94000"/>
              </a:schemeClr>
            </a:gs>
            <a:gs pos="50000">
              <a:schemeClr val="accent5">
                <a:hueOff val="19144724"/>
                <a:satOff val="-25716"/>
                <a:lumOff val="-17843"/>
                <a:alphaOff val="0"/>
                <a:satMod val="110000"/>
                <a:lumMod val="100000"/>
                <a:shade val="100000"/>
              </a:schemeClr>
            </a:gs>
            <a:gs pos="100000">
              <a:schemeClr val="accent5">
                <a:hueOff val="19144724"/>
                <a:satOff val="-25716"/>
                <a:lumOff val="-1784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Promoting</a:t>
          </a:r>
        </a:p>
        <a:p>
          <a:pPr lvl="0" algn="ctr" defTabSz="889000">
            <a:lnSpc>
              <a:spcPct val="90000"/>
            </a:lnSpc>
            <a:spcBef>
              <a:spcPct val="0"/>
            </a:spcBef>
            <a:spcAft>
              <a:spcPct val="35000"/>
            </a:spcAft>
          </a:pPr>
          <a:r>
            <a:rPr lang="en-US" sz="2000" b="1" kern="1200" dirty="0" smtClean="0"/>
            <a:t>Trust</a:t>
          </a:r>
          <a:endParaRPr lang="en-US" sz="2000" b="1" kern="1200" dirty="0"/>
        </a:p>
      </dsp:txBody>
      <dsp:txXfrm>
        <a:off x="1790108" y="1139458"/>
        <a:ext cx="1702966" cy="1759180"/>
      </dsp:txXfrm>
    </dsp:sp>
    <dsp:sp modelId="{D6078FD6-0850-4409-81BA-525432D95A51}">
      <dsp:nvSpPr>
        <dsp:cNvPr id="0" name=""/>
        <dsp:cNvSpPr/>
      </dsp:nvSpPr>
      <dsp:spPr>
        <a:xfrm rot="19440000">
          <a:off x="3397729" y="1133294"/>
          <a:ext cx="248267" cy="492397"/>
        </a:xfrm>
        <a:prstGeom prst="rightArrow">
          <a:avLst>
            <a:gd name="adj1" fmla="val 60000"/>
            <a:gd name="adj2" fmla="val 50000"/>
          </a:avLst>
        </a:prstGeom>
        <a:gradFill rotWithShape="0">
          <a:gsLst>
            <a:gs pos="0">
              <a:schemeClr val="accent5">
                <a:hueOff val="19144724"/>
                <a:satOff val="-25716"/>
                <a:lumOff val="-17843"/>
                <a:alphaOff val="0"/>
                <a:satMod val="103000"/>
                <a:lumMod val="102000"/>
                <a:tint val="94000"/>
              </a:schemeClr>
            </a:gs>
            <a:gs pos="50000">
              <a:schemeClr val="accent5">
                <a:hueOff val="19144724"/>
                <a:satOff val="-25716"/>
                <a:lumOff val="-17843"/>
                <a:alphaOff val="0"/>
                <a:satMod val="110000"/>
                <a:lumMod val="100000"/>
                <a:shade val="100000"/>
              </a:schemeClr>
            </a:gs>
            <a:gs pos="100000">
              <a:schemeClr val="accent5">
                <a:hueOff val="19144724"/>
                <a:satOff val="-25716"/>
                <a:lumOff val="-17843"/>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9440000">
        <a:off x="3397729" y="1133294"/>
        <a:ext cx="248267" cy="49239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11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5273003" y="0"/>
            <a:ext cx="4033943" cy="351155"/>
          </a:xfrm>
          <a:prstGeom prst="rect">
            <a:avLst/>
          </a:prstGeom>
        </p:spPr>
        <p:txBody>
          <a:bodyPr vert="horz" lIns="93324" tIns="46662" rIns="93324" bIns="46662" rtlCol="0"/>
          <a:lstStyle>
            <a:lvl1pPr algn="r">
              <a:defRPr sz="1200"/>
            </a:lvl1pPr>
          </a:lstStyle>
          <a:p>
            <a:fld id="{07F15C0B-2712-4899-A610-6A22CFA8CC92}" type="datetimeFigureOut">
              <a:rPr lang="en-US" smtClean="0"/>
              <a:pPr/>
              <a:t>6/19/2015</a:t>
            </a:fld>
            <a:endParaRPr lang="en-US"/>
          </a:p>
        </p:txBody>
      </p:sp>
      <p:sp>
        <p:nvSpPr>
          <p:cNvPr id="4" name="Footer Placeholder 3"/>
          <p:cNvSpPr>
            <a:spLocks noGrp="1"/>
          </p:cNvSpPr>
          <p:nvPr>
            <p:ph type="ftr" sz="quarter" idx="2"/>
          </p:nvPr>
        </p:nvSpPr>
        <p:spPr>
          <a:xfrm>
            <a:off x="0" y="6670726"/>
            <a:ext cx="4033943" cy="3511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5273003" y="6670726"/>
            <a:ext cx="4033943" cy="351155"/>
          </a:xfrm>
          <a:prstGeom prst="rect">
            <a:avLst/>
          </a:prstGeom>
        </p:spPr>
        <p:txBody>
          <a:bodyPr vert="horz" lIns="93324" tIns="46662" rIns="93324" bIns="46662" rtlCol="0" anchor="b"/>
          <a:lstStyle>
            <a:lvl1pPr algn="r">
              <a:defRPr sz="1200"/>
            </a:lvl1pPr>
          </a:lstStyle>
          <a:p>
            <a:fld id="{A7656F9E-7A5B-4BEA-8047-39AAE21FA2FD}" type="slidenum">
              <a:rPr lang="en-US" smtClean="0"/>
              <a:pPr/>
              <a:t>‹#›</a:t>
            </a:fld>
            <a:endParaRPr lang="en-US"/>
          </a:p>
        </p:txBody>
      </p:sp>
    </p:spTree>
    <p:extLst>
      <p:ext uri="{BB962C8B-B14F-4D97-AF65-F5344CB8AC3E}">
        <p14:creationId xmlns:p14="http://schemas.microsoft.com/office/powerpoint/2010/main" xmlns="" val="121466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11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5273003" y="0"/>
            <a:ext cx="4033943" cy="351155"/>
          </a:xfrm>
          <a:prstGeom prst="rect">
            <a:avLst/>
          </a:prstGeom>
        </p:spPr>
        <p:txBody>
          <a:bodyPr vert="horz" lIns="93324" tIns="46662" rIns="93324" bIns="46662" rtlCol="0"/>
          <a:lstStyle>
            <a:lvl1pPr algn="r">
              <a:defRPr sz="1200"/>
            </a:lvl1pPr>
          </a:lstStyle>
          <a:p>
            <a:fld id="{5D8EE7B8-5E87-47E3-9F1D-2461D23609A0}" type="datetimeFigureOut">
              <a:rPr lang="en-US" smtClean="0"/>
              <a:pPr/>
              <a:t>6/19/2015</a:t>
            </a:fld>
            <a:endParaRPr lang="en-US"/>
          </a:p>
        </p:txBody>
      </p:sp>
      <p:sp>
        <p:nvSpPr>
          <p:cNvPr id="4" name="Slide Image Placeholder 3"/>
          <p:cNvSpPr>
            <a:spLocks noGrp="1" noRot="1" noChangeAspect="1"/>
          </p:cNvSpPr>
          <p:nvPr>
            <p:ph type="sldImg" idx="2"/>
          </p:nvPr>
        </p:nvSpPr>
        <p:spPr>
          <a:xfrm>
            <a:off x="2314575" y="527050"/>
            <a:ext cx="4679950" cy="263366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930910" y="3335973"/>
            <a:ext cx="7447280" cy="31603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70726"/>
            <a:ext cx="4033943" cy="3511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5273003" y="6670726"/>
            <a:ext cx="4033943" cy="351155"/>
          </a:xfrm>
          <a:prstGeom prst="rect">
            <a:avLst/>
          </a:prstGeom>
        </p:spPr>
        <p:txBody>
          <a:bodyPr vert="horz" lIns="93324" tIns="46662" rIns="93324" bIns="46662" rtlCol="0" anchor="b"/>
          <a:lstStyle>
            <a:lvl1pPr algn="r">
              <a:defRPr sz="1200"/>
            </a:lvl1pPr>
          </a:lstStyle>
          <a:p>
            <a:fld id="{6B67FC08-4893-4B1B-A938-FEEC928607A9}" type="slidenum">
              <a:rPr lang="en-US" smtClean="0"/>
              <a:pPr/>
              <a:t>‹#›</a:t>
            </a:fld>
            <a:endParaRPr lang="en-US"/>
          </a:p>
        </p:txBody>
      </p:sp>
    </p:spTree>
    <p:extLst>
      <p:ext uri="{BB962C8B-B14F-4D97-AF65-F5344CB8AC3E}">
        <p14:creationId xmlns:p14="http://schemas.microsoft.com/office/powerpoint/2010/main" xmlns="" val="736437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tell you that it was and still is not an easy task for me. I</a:t>
            </a:r>
            <a:r>
              <a:rPr lang="en-US" baseline="0" dirty="0" smtClean="0"/>
              <a:t> can see some of you think….. Now his accent sounds familiar… Where have I heard it? Where? Where? Where? King Julian From Madagascar. Raj from Big Bang Theory… No wait!!! I got it… He sounds just like the Dell Customer Service Representative, except he did not change his name to Andrew or Steven.</a:t>
            </a:r>
            <a:endParaRPr lang="en-US" dirty="0"/>
          </a:p>
        </p:txBody>
      </p:sp>
      <p:sp>
        <p:nvSpPr>
          <p:cNvPr id="4" name="Slide Number Placeholder 3"/>
          <p:cNvSpPr>
            <a:spLocks noGrp="1"/>
          </p:cNvSpPr>
          <p:nvPr>
            <p:ph type="sldNum" sz="quarter" idx="10"/>
          </p:nvPr>
        </p:nvSpPr>
        <p:spPr/>
        <p:txBody>
          <a:bodyPr/>
          <a:lstStyle/>
          <a:p>
            <a:fld id="{6B67FC08-4893-4B1B-A938-FEEC928607A9}" type="slidenum">
              <a:rPr lang="en-US" smtClean="0"/>
              <a:pPr/>
              <a:t>4</a:t>
            </a:fld>
            <a:endParaRPr lang="en-US"/>
          </a:p>
        </p:txBody>
      </p:sp>
    </p:spTree>
    <p:extLst>
      <p:ext uri="{BB962C8B-B14F-4D97-AF65-F5344CB8AC3E}">
        <p14:creationId xmlns:p14="http://schemas.microsoft.com/office/powerpoint/2010/main" xmlns="" val="1300033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should they do this training?</a:t>
            </a:r>
          </a:p>
          <a:p>
            <a:r>
              <a:rPr lang="en-US" dirty="0" smtClean="0"/>
              <a:t>Context is critical for Millennials. </a:t>
            </a:r>
          </a:p>
          <a:p>
            <a:r>
              <a:rPr lang="en-US" dirty="0" smtClean="0"/>
              <a:t>If Millennials can find a purpose, they are willing to invest in it. If they are interested in engaging and contributing, they will give feedback proactively.</a:t>
            </a:r>
          </a:p>
          <a:p>
            <a:r>
              <a:rPr lang="en-US" dirty="0" smtClean="0"/>
              <a:t>What will they get out of it?</a:t>
            </a:r>
          </a:p>
          <a:p>
            <a:r>
              <a:rPr lang="en-US" dirty="0" smtClean="0"/>
              <a:t>Millennials want to know exactly what they will be learning, how the training will be delivered, how they will be assessed on this knowledge, and how this relates to their job or helping them do better in their respective roles. </a:t>
            </a:r>
          </a:p>
          <a:p>
            <a:endParaRPr lang="en-US" dirty="0"/>
          </a:p>
        </p:txBody>
      </p:sp>
      <p:sp>
        <p:nvSpPr>
          <p:cNvPr id="4" name="Slide Number Placeholder 3"/>
          <p:cNvSpPr>
            <a:spLocks noGrp="1"/>
          </p:cNvSpPr>
          <p:nvPr>
            <p:ph type="sldNum" sz="quarter" idx="10"/>
          </p:nvPr>
        </p:nvSpPr>
        <p:spPr/>
        <p:txBody>
          <a:bodyPr/>
          <a:lstStyle/>
          <a:p>
            <a:fld id="{6B67FC08-4893-4B1B-A938-FEEC928607A9}" type="slidenum">
              <a:rPr lang="en-US" smtClean="0"/>
              <a:pPr/>
              <a:t>27</a:t>
            </a:fld>
            <a:endParaRPr lang="en-US"/>
          </a:p>
        </p:txBody>
      </p:sp>
    </p:spTree>
    <p:extLst>
      <p:ext uri="{BB962C8B-B14F-4D97-AF65-F5344CB8AC3E}">
        <p14:creationId xmlns:p14="http://schemas.microsoft.com/office/powerpoint/2010/main" xmlns="" val="174232898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media" Target="../media/media2.wmv"/><Relationship Id="rId2" Type="http://schemas.openxmlformats.org/officeDocument/2006/relationships/slideMaster" Target="../slideMasters/slideMaster1.xml"/><Relationship Id="rId1" Type="http://schemas.openxmlformats.org/officeDocument/2006/relationships/video" Target="../media/media2.wmv"/><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0">
              <a:schemeClr val="bg1">
                <a:lumMod val="10000"/>
              </a:schemeClr>
            </a:gs>
            <a:gs pos="39000">
              <a:schemeClr val="bg1">
                <a:lumMod val="10000"/>
              </a:schemeClr>
            </a:gs>
            <a:gs pos="100000">
              <a:schemeClr val="bg1">
                <a:lumMod val="50000"/>
              </a:schemeClr>
            </a:gs>
            <a:gs pos="64000">
              <a:schemeClr val="bg1">
                <a:lumMod val="10000"/>
              </a:schemeClr>
            </a:gs>
          </a:gsLst>
          <a:lin ang="5400000" scaled="0"/>
        </a:gradFill>
        <a:effectLst/>
      </p:bgPr>
    </p:bg>
    <p:spTree>
      <p:nvGrpSpPr>
        <p:cNvPr id="1" name=""/>
        <p:cNvGrpSpPr/>
        <p:nvPr/>
      </p:nvGrpSpPr>
      <p:grpSpPr>
        <a:xfrm>
          <a:off x="0" y="0"/>
          <a:ext cx="0" cy="0"/>
          <a:chOff x="0" y="0"/>
          <a:chExt cx="0" cy="0"/>
        </a:xfrm>
      </p:grpSpPr>
      <p:pic>
        <p:nvPicPr>
          <p:cNvPr id="9" name="radar_screen.mov">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0" y="-19049"/>
            <a:ext cx="9144000" cy="3971925"/>
          </a:xfrm>
          <a:prstGeom prst="rect">
            <a:avLst/>
          </a:prstGeom>
        </p:spPr>
      </p:pic>
      <p:sp>
        <p:nvSpPr>
          <p:cNvPr id="4" name="Date Placeholder 3"/>
          <p:cNvSpPr>
            <a:spLocks noGrp="1"/>
          </p:cNvSpPr>
          <p:nvPr>
            <p:ph type="dt" sz="half" idx="10"/>
          </p:nvPr>
        </p:nvSpPr>
        <p:spPr/>
        <p:txBody>
          <a:bodyPr/>
          <a:lstStyle/>
          <a:p>
            <a:fld id="{6EB7948D-65B7-4FEC-80B5-36D7629B101D}" type="datetimeFigureOut">
              <a:rPr lang="en-US" smtClean="0"/>
              <a:pPr/>
              <a:t>6/19/2015</a:t>
            </a:fld>
            <a:endParaRPr lang="en-US"/>
          </a:p>
        </p:txBody>
      </p:sp>
      <p:sp>
        <p:nvSpPr>
          <p:cNvPr id="5" name="Footer Placeholder 4"/>
          <p:cNvSpPr>
            <a:spLocks noGrp="1"/>
          </p:cNvSpPr>
          <p:nvPr>
            <p:ph type="ftr" sz="quarter" idx="11"/>
          </p:nvPr>
        </p:nvSpPr>
        <p:spPr/>
        <p:txBody>
          <a:bodyPr/>
          <a:lstStyle>
            <a:lvl1pPr>
              <a:defRPr>
                <a:solidFill>
                  <a:schemeClr val="tx1">
                    <a:lumMod val="10000"/>
                  </a:schemeClr>
                </a:solidFill>
              </a:defRPr>
            </a:lvl1pPr>
          </a:lstStyle>
          <a:p>
            <a:endParaRPr lang="en-US" dirty="0"/>
          </a:p>
        </p:txBody>
      </p:sp>
      <p:sp>
        <p:nvSpPr>
          <p:cNvPr id="6" name="Slide Number Placeholder 5"/>
          <p:cNvSpPr>
            <a:spLocks noGrp="1"/>
          </p:cNvSpPr>
          <p:nvPr>
            <p:ph type="sldNum" sz="quarter" idx="12"/>
          </p:nvPr>
        </p:nvSpPr>
        <p:spPr/>
        <p:txBody>
          <a:bodyPr/>
          <a:lstStyle/>
          <a:p>
            <a:fld id="{FD99AA8B-2E7A-4BBC-8FDE-CA7CF71DD330}" type="slidenum">
              <a:rPr lang="en-US" smtClean="0"/>
              <a:pPr/>
              <a:t>‹#›</a:t>
            </a:fld>
            <a:endParaRPr lang="en-US"/>
          </a:p>
        </p:txBody>
      </p:sp>
      <p:sp>
        <p:nvSpPr>
          <p:cNvPr id="2" name="Title 1"/>
          <p:cNvSpPr>
            <a:spLocks noGrp="1"/>
          </p:cNvSpPr>
          <p:nvPr>
            <p:ph type="ctrTitle"/>
          </p:nvPr>
        </p:nvSpPr>
        <p:spPr>
          <a:xfrm>
            <a:off x="-5937" y="3929062"/>
            <a:ext cx="8540338" cy="852488"/>
          </a:xfrm>
        </p:spPr>
        <p:txBody>
          <a:bodyPr anchor="b">
            <a:noAutofit/>
          </a:bodyPr>
          <a:lstStyle>
            <a:lvl1pPr algn="l">
              <a:defRPr sz="4400">
                <a:solidFill>
                  <a:schemeClr val="bg1">
                    <a:lumMod val="9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9600" y="4629150"/>
            <a:ext cx="6400800" cy="514350"/>
          </a:xfrm>
        </p:spPr>
        <p:txBody>
          <a:bodyPr>
            <a:normAutofit/>
          </a:bodyPr>
          <a:lstStyle>
            <a:lvl1pPr marL="0" indent="0" algn="l">
              <a:buNone/>
              <a:defRPr sz="2400">
                <a:solidFill>
                  <a:schemeClr val="bg1">
                    <a:lumMod val="90000"/>
                  </a:schemeClr>
                </a:solidFill>
              </a:defRPr>
            </a:lvl1pPr>
            <a:lvl2pPr marL="457130" indent="0" algn="ctr">
              <a:buNone/>
              <a:defRPr>
                <a:solidFill>
                  <a:schemeClr val="tx1">
                    <a:tint val="75000"/>
                  </a:schemeClr>
                </a:solidFill>
              </a:defRPr>
            </a:lvl2pPr>
            <a:lvl3pPr marL="914265" indent="0" algn="ctr">
              <a:buNone/>
              <a:defRPr>
                <a:solidFill>
                  <a:schemeClr val="tx1">
                    <a:tint val="75000"/>
                  </a:schemeClr>
                </a:solidFill>
              </a:defRPr>
            </a:lvl3pPr>
            <a:lvl4pPr marL="1371396" indent="0" algn="ctr">
              <a:buNone/>
              <a:defRPr>
                <a:solidFill>
                  <a:schemeClr val="tx1">
                    <a:tint val="75000"/>
                  </a:schemeClr>
                </a:solidFill>
              </a:defRPr>
            </a:lvl4pPr>
            <a:lvl5pPr marL="1828529" indent="0" algn="ctr">
              <a:buNone/>
              <a:defRPr>
                <a:solidFill>
                  <a:schemeClr val="tx1">
                    <a:tint val="75000"/>
                  </a:schemeClr>
                </a:solidFill>
              </a:defRPr>
            </a:lvl5pPr>
            <a:lvl6pPr marL="2285658" indent="0" algn="ctr">
              <a:buNone/>
              <a:defRPr>
                <a:solidFill>
                  <a:schemeClr val="tx1">
                    <a:tint val="75000"/>
                  </a:schemeClr>
                </a:solidFill>
              </a:defRPr>
            </a:lvl6pPr>
            <a:lvl7pPr marL="2742788" indent="0" algn="ctr">
              <a:buNone/>
              <a:defRPr>
                <a:solidFill>
                  <a:schemeClr val="tx1">
                    <a:tint val="75000"/>
                  </a:schemeClr>
                </a:solidFill>
              </a:defRPr>
            </a:lvl7pPr>
            <a:lvl8pPr marL="3199920" indent="0" algn="ctr">
              <a:buNone/>
              <a:defRPr>
                <a:solidFill>
                  <a:schemeClr val="tx1">
                    <a:tint val="75000"/>
                  </a:schemeClr>
                </a:solidFill>
              </a:defRPr>
            </a:lvl8pPr>
            <a:lvl9pPr marL="3657052" indent="0" algn="ctr">
              <a:buNone/>
              <a:defRPr>
                <a:solidFill>
                  <a:schemeClr val="tx1">
                    <a:tint val="75000"/>
                  </a:schemeClr>
                </a:solidFill>
              </a:defRPr>
            </a:lvl9pPr>
          </a:lstStyle>
          <a:p>
            <a:r>
              <a:rPr lang="en-US" dirty="0" smtClean="0"/>
              <a:t>Click to edit Master subtitle style</a:t>
            </a:r>
            <a:endParaRPr lang="en-US" dirty="0"/>
          </a:p>
        </p:txBody>
      </p:sp>
      <p:sp>
        <p:nvSpPr>
          <p:cNvPr id="14" name="Rectangle 13"/>
          <p:cNvSpPr/>
          <p:nvPr userDrawn="1"/>
        </p:nvSpPr>
        <p:spPr>
          <a:xfrm rot="5400000">
            <a:off x="4549148" y="-663144"/>
            <a:ext cx="45719" cy="9296401"/>
          </a:xfrm>
          <a:prstGeom prst="rect">
            <a:avLst/>
          </a:prstGeom>
          <a:gradFill>
            <a:gsLst>
              <a:gs pos="0">
                <a:schemeClr val="bg2">
                  <a:lumMod val="75000"/>
                </a:schemeClr>
              </a:gs>
              <a:gs pos="50000">
                <a:schemeClr val="accent1">
                  <a:lumMod val="75000"/>
                </a:schemeClr>
              </a:gs>
              <a:gs pos="100000">
                <a:schemeClr val="accent5">
                  <a:lumMod val="75000"/>
                </a:schemeClr>
              </a:gs>
            </a:gsLst>
            <a:lin ang="0" scaled="0"/>
          </a:gradFill>
          <a:effectLst>
            <a:outerShdw blurRad="50800" dist="38100" dir="8100000" algn="tr" rotWithShape="0">
              <a:prstClr val="black">
                <a:alpha val="4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91428" tIns="45714" rIns="91428" bIns="45714" rtlCol="0" anchor="ctr"/>
          <a:lstStyle/>
          <a:p>
            <a:pPr algn="ctr"/>
            <a:endParaRPr lang="en-US"/>
          </a:p>
        </p:txBody>
      </p:sp>
      <p:sp>
        <p:nvSpPr>
          <p:cNvPr id="15" name="Rectangle 14"/>
          <p:cNvSpPr/>
          <p:nvPr userDrawn="1"/>
        </p:nvSpPr>
        <p:spPr>
          <a:xfrm>
            <a:off x="0" y="-19048"/>
            <a:ext cx="9144000" cy="39528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a:p>
        </p:txBody>
      </p:sp>
    </p:spTree>
    <p:extLst>
      <p:ext uri="{BB962C8B-B14F-4D97-AF65-F5344CB8AC3E}">
        <p14:creationId xmlns:p14="http://schemas.microsoft.com/office/powerpoint/2010/main" xmlns="" val="414796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7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9"/>
                </p:tgtEl>
              </p:cMediaNode>
            </p:video>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7948D-65B7-4FEC-80B5-36D7629B101D}" type="datetimeFigureOut">
              <a:rPr lang="en-US" smtClean="0"/>
              <a:pPr/>
              <a:t>6/19/2015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xmlns="" val="16146330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 y="64299"/>
            <a:ext cx="6400800" cy="571501"/>
          </a:xfrm>
        </p:spPr>
        <p:txBody>
          <a:bodyPr anchor="b">
            <a:normAutofit/>
          </a:bodyPr>
          <a:lstStyle>
            <a:lvl1pPr algn="l">
              <a:defRPr sz="2800" b="1">
                <a:ln>
                  <a:solidFill>
                    <a:schemeClr val="bg1"/>
                  </a:solidFill>
                </a:ln>
                <a:solidFill>
                  <a:schemeClr val="accent1">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343400" y="864393"/>
            <a:ext cx="4800600" cy="36576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04800" y="788197"/>
            <a:ext cx="3962400" cy="1859756"/>
          </a:xfrm>
        </p:spPr>
        <p:txBody>
          <a:bodyPr/>
          <a:lstStyle>
            <a:lvl1pPr marL="0" indent="0">
              <a:buNone/>
              <a:defRPr sz="1400">
                <a:solidFill>
                  <a:schemeClr val="bg1"/>
                </a:solidFill>
              </a:defRPr>
            </a:lvl1pPr>
            <a:lvl2pPr marL="457130" indent="0">
              <a:buNone/>
              <a:defRPr sz="1200"/>
            </a:lvl2pPr>
            <a:lvl3pPr marL="914265" indent="0">
              <a:buNone/>
              <a:defRPr sz="1000"/>
            </a:lvl3pPr>
            <a:lvl4pPr marL="1371396" indent="0">
              <a:buNone/>
              <a:defRPr sz="900"/>
            </a:lvl4pPr>
            <a:lvl5pPr marL="1828529" indent="0">
              <a:buNone/>
              <a:defRPr sz="900"/>
            </a:lvl5pPr>
            <a:lvl6pPr marL="2285658" indent="0">
              <a:buNone/>
              <a:defRPr sz="900"/>
            </a:lvl6pPr>
            <a:lvl7pPr marL="2742788" indent="0">
              <a:buNone/>
              <a:defRPr sz="900"/>
            </a:lvl7pPr>
            <a:lvl8pPr marL="3199920" indent="0">
              <a:buNone/>
              <a:defRPr sz="900"/>
            </a:lvl8pPr>
            <a:lvl9pPr marL="3657052"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pPr/>
              <a:t>6/19/2015</a:t>
            </a:fld>
            <a:endParaRPr lang="en-US"/>
          </a:p>
        </p:txBody>
      </p:sp>
      <p:sp>
        <p:nvSpPr>
          <p:cNvPr id="6" name="Footer Placeholder 5"/>
          <p:cNvSpPr>
            <a:spLocks noGrp="1"/>
          </p:cNvSpPr>
          <p:nvPr>
            <p:ph type="ftr" sz="quarter" idx="11"/>
          </p:nvPr>
        </p:nvSpPr>
        <p:spPr>
          <a:xfrm>
            <a:off x="2895600" y="4279107"/>
            <a:ext cx="2895600" cy="273844"/>
          </a:xfrm>
        </p:spPr>
        <p:txBody>
          <a:bodyPr/>
          <a:lstStyle/>
          <a:p>
            <a:endParaRPr lang="en-US"/>
          </a:p>
        </p:txBody>
      </p:sp>
      <p:sp>
        <p:nvSpPr>
          <p:cNvPr id="7" name="Slide Number Placeholder 6"/>
          <p:cNvSpPr>
            <a:spLocks noGrp="1"/>
          </p:cNvSpPr>
          <p:nvPr>
            <p:ph type="sldNum" sz="quarter" idx="12"/>
          </p:nvPr>
        </p:nvSpPr>
        <p:spPr>
          <a:xfrm>
            <a:off x="6324600" y="4279107"/>
            <a:ext cx="2133600" cy="273844"/>
          </a:xfrm>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xmlns="" val="97224393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0" y="3790951"/>
            <a:ext cx="5486400" cy="425054"/>
          </a:xfr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057400" y="342900"/>
            <a:ext cx="5486400" cy="2971800"/>
          </a:xfrm>
        </p:spPr>
        <p:txBody>
          <a:bodyPr/>
          <a:lstStyle>
            <a:lvl1pPr marL="0" indent="0">
              <a:buNone/>
              <a:defRPr sz="3200"/>
            </a:lvl1pPr>
            <a:lvl2pPr marL="457130" indent="0">
              <a:buNone/>
              <a:defRPr sz="2800"/>
            </a:lvl2pPr>
            <a:lvl3pPr marL="914265" indent="0">
              <a:buNone/>
              <a:defRPr sz="2400"/>
            </a:lvl3pPr>
            <a:lvl4pPr marL="1371396" indent="0">
              <a:buNone/>
              <a:defRPr sz="2000"/>
            </a:lvl4pPr>
            <a:lvl5pPr marL="1828529" indent="0">
              <a:buNone/>
              <a:defRPr sz="2000"/>
            </a:lvl5pPr>
            <a:lvl6pPr marL="2285658" indent="0">
              <a:buNone/>
              <a:defRPr sz="2000"/>
            </a:lvl6pPr>
            <a:lvl7pPr marL="2742788" indent="0">
              <a:buNone/>
              <a:defRPr sz="2000"/>
            </a:lvl7pPr>
            <a:lvl8pPr marL="3199920" indent="0">
              <a:buNone/>
              <a:defRPr sz="2000"/>
            </a:lvl8pPr>
            <a:lvl9pPr marL="3657052" indent="0">
              <a:buNone/>
              <a:defRPr sz="2000"/>
            </a:lvl9pPr>
          </a:lstStyle>
          <a:p>
            <a:endParaRPr lang="en-US"/>
          </a:p>
        </p:txBody>
      </p:sp>
      <p:sp>
        <p:nvSpPr>
          <p:cNvPr id="4" name="Text Placeholder 3"/>
          <p:cNvSpPr>
            <a:spLocks noGrp="1"/>
          </p:cNvSpPr>
          <p:nvPr>
            <p:ph type="body" sz="half" idx="2"/>
          </p:nvPr>
        </p:nvSpPr>
        <p:spPr>
          <a:xfrm>
            <a:off x="2057400" y="4216010"/>
            <a:ext cx="5486400" cy="603647"/>
          </a:xfrm>
        </p:spPr>
        <p:txBody>
          <a:bodyPr/>
          <a:lstStyle>
            <a:lvl1pPr marL="0" indent="0">
              <a:buNone/>
              <a:defRPr sz="1400"/>
            </a:lvl1pPr>
            <a:lvl2pPr marL="457130" indent="0">
              <a:buNone/>
              <a:defRPr sz="1200"/>
            </a:lvl2pPr>
            <a:lvl3pPr marL="914265" indent="0">
              <a:buNone/>
              <a:defRPr sz="1000"/>
            </a:lvl3pPr>
            <a:lvl4pPr marL="1371396" indent="0">
              <a:buNone/>
              <a:defRPr sz="900"/>
            </a:lvl4pPr>
            <a:lvl5pPr marL="1828529" indent="0">
              <a:buNone/>
              <a:defRPr sz="900"/>
            </a:lvl5pPr>
            <a:lvl6pPr marL="2285658" indent="0">
              <a:buNone/>
              <a:defRPr sz="900"/>
            </a:lvl6pPr>
            <a:lvl7pPr marL="2742788" indent="0">
              <a:buNone/>
              <a:defRPr sz="900"/>
            </a:lvl7pPr>
            <a:lvl8pPr marL="3199920" indent="0">
              <a:buNone/>
              <a:defRPr sz="900"/>
            </a:lvl8pPr>
            <a:lvl9pPr marL="365705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pPr/>
              <a:t>6/19/2015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xmlns="" val="9766023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7948D-65B7-4FEC-80B5-36D7629B101D}" type="datetimeFigureOut">
              <a:rPr lang="en-US" smtClean="0"/>
              <a:pPr/>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xmlns="" val="31514351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228600"/>
            <a:ext cx="990600" cy="4388644"/>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05980"/>
            <a:ext cx="7162800" cy="4388644"/>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EB7948D-65B7-4FEC-80B5-36D7629B101D}" type="datetimeFigureOut">
              <a:rPr lang="en-US" smtClean="0"/>
              <a:pPr/>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xmlns="" val="20764113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0">
              <a:schemeClr val="bg1">
                <a:lumMod val="10000"/>
              </a:schemeClr>
            </a:gs>
            <a:gs pos="39000">
              <a:schemeClr val="bg1">
                <a:lumMod val="10000"/>
              </a:schemeClr>
            </a:gs>
            <a:gs pos="100000">
              <a:schemeClr val="bg1">
                <a:lumMod val="50000"/>
              </a:schemeClr>
            </a:gs>
            <a:gs pos="64000">
              <a:schemeClr val="bg1">
                <a:lumMod val="10000"/>
              </a:schemeClr>
            </a:gs>
          </a:gsLst>
          <a:lin ang="5400000" scaled="0"/>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19049"/>
            <a:ext cx="9144000" cy="3971925"/>
          </a:xfrm>
          <a:prstGeom prst="rect">
            <a:avLst/>
          </a:prstGeom>
        </p:spPr>
      </p:pic>
      <p:sp>
        <p:nvSpPr>
          <p:cNvPr id="4" name="Date Placeholder 3"/>
          <p:cNvSpPr>
            <a:spLocks noGrp="1"/>
          </p:cNvSpPr>
          <p:nvPr>
            <p:ph type="dt" sz="half" idx="10"/>
          </p:nvPr>
        </p:nvSpPr>
        <p:spPr/>
        <p:txBody>
          <a:bodyPr/>
          <a:lstStyle/>
          <a:p>
            <a:fld id="{6EB7948D-65B7-4FEC-80B5-36D7629B101D}" type="datetimeFigureOut">
              <a:rPr lang="en-US" smtClean="0"/>
              <a:pPr/>
              <a:t>6/19/2015</a:t>
            </a:fld>
            <a:endParaRPr lang="en-US"/>
          </a:p>
        </p:txBody>
      </p:sp>
      <p:sp>
        <p:nvSpPr>
          <p:cNvPr id="5" name="Footer Placeholder 4"/>
          <p:cNvSpPr>
            <a:spLocks noGrp="1"/>
          </p:cNvSpPr>
          <p:nvPr>
            <p:ph type="ftr" sz="quarter" idx="11"/>
          </p:nvPr>
        </p:nvSpPr>
        <p:spPr/>
        <p:txBody>
          <a:bodyPr/>
          <a:lstStyle>
            <a:lvl1pPr>
              <a:defRPr>
                <a:solidFill>
                  <a:schemeClr val="tx1">
                    <a:lumMod val="10000"/>
                  </a:schemeClr>
                </a:solidFill>
              </a:defRPr>
            </a:lvl1pPr>
          </a:lstStyle>
          <a:p>
            <a:endParaRPr lang="en-US" dirty="0"/>
          </a:p>
        </p:txBody>
      </p:sp>
      <p:sp>
        <p:nvSpPr>
          <p:cNvPr id="6" name="Slide Number Placeholder 5"/>
          <p:cNvSpPr>
            <a:spLocks noGrp="1"/>
          </p:cNvSpPr>
          <p:nvPr>
            <p:ph type="sldNum" sz="quarter" idx="12"/>
          </p:nvPr>
        </p:nvSpPr>
        <p:spPr/>
        <p:txBody>
          <a:bodyPr/>
          <a:lstStyle/>
          <a:p>
            <a:fld id="{FD99AA8B-2E7A-4BBC-8FDE-CA7CF71DD330}" type="slidenum">
              <a:rPr lang="en-US" smtClean="0"/>
              <a:pPr/>
              <a:t>‹#›</a:t>
            </a:fld>
            <a:endParaRPr lang="en-US"/>
          </a:p>
        </p:txBody>
      </p:sp>
      <p:sp>
        <p:nvSpPr>
          <p:cNvPr id="2" name="Title 1"/>
          <p:cNvSpPr>
            <a:spLocks noGrp="1"/>
          </p:cNvSpPr>
          <p:nvPr>
            <p:ph type="ctrTitle"/>
          </p:nvPr>
        </p:nvSpPr>
        <p:spPr>
          <a:xfrm>
            <a:off x="-5937" y="3929062"/>
            <a:ext cx="8540338" cy="852488"/>
          </a:xfrm>
        </p:spPr>
        <p:txBody>
          <a:bodyPr anchor="b">
            <a:noAutofit/>
          </a:bodyPr>
          <a:lstStyle>
            <a:lvl1pPr algn="l">
              <a:defRPr sz="4400">
                <a:solidFill>
                  <a:schemeClr val="bg1">
                    <a:lumMod val="9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9600" y="4629150"/>
            <a:ext cx="6400800" cy="514350"/>
          </a:xfrm>
        </p:spPr>
        <p:txBody>
          <a:bodyPr>
            <a:normAutofit/>
          </a:bodyPr>
          <a:lstStyle>
            <a:lvl1pPr marL="0" indent="0" algn="l">
              <a:buNone/>
              <a:defRPr sz="2400">
                <a:solidFill>
                  <a:schemeClr val="bg1">
                    <a:lumMod val="90000"/>
                  </a:schemeClr>
                </a:solidFill>
              </a:defRPr>
            </a:lvl1pPr>
            <a:lvl2pPr marL="457130" indent="0" algn="ctr">
              <a:buNone/>
              <a:defRPr>
                <a:solidFill>
                  <a:schemeClr val="tx1">
                    <a:tint val="75000"/>
                  </a:schemeClr>
                </a:solidFill>
              </a:defRPr>
            </a:lvl2pPr>
            <a:lvl3pPr marL="914265" indent="0" algn="ctr">
              <a:buNone/>
              <a:defRPr>
                <a:solidFill>
                  <a:schemeClr val="tx1">
                    <a:tint val="75000"/>
                  </a:schemeClr>
                </a:solidFill>
              </a:defRPr>
            </a:lvl3pPr>
            <a:lvl4pPr marL="1371396" indent="0" algn="ctr">
              <a:buNone/>
              <a:defRPr>
                <a:solidFill>
                  <a:schemeClr val="tx1">
                    <a:tint val="75000"/>
                  </a:schemeClr>
                </a:solidFill>
              </a:defRPr>
            </a:lvl4pPr>
            <a:lvl5pPr marL="1828529" indent="0" algn="ctr">
              <a:buNone/>
              <a:defRPr>
                <a:solidFill>
                  <a:schemeClr val="tx1">
                    <a:tint val="75000"/>
                  </a:schemeClr>
                </a:solidFill>
              </a:defRPr>
            </a:lvl5pPr>
            <a:lvl6pPr marL="2285658" indent="0" algn="ctr">
              <a:buNone/>
              <a:defRPr>
                <a:solidFill>
                  <a:schemeClr val="tx1">
                    <a:tint val="75000"/>
                  </a:schemeClr>
                </a:solidFill>
              </a:defRPr>
            </a:lvl6pPr>
            <a:lvl7pPr marL="2742788" indent="0" algn="ctr">
              <a:buNone/>
              <a:defRPr>
                <a:solidFill>
                  <a:schemeClr val="tx1">
                    <a:tint val="75000"/>
                  </a:schemeClr>
                </a:solidFill>
              </a:defRPr>
            </a:lvl7pPr>
            <a:lvl8pPr marL="3199920" indent="0" algn="ctr">
              <a:buNone/>
              <a:defRPr>
                <a:solidFill>
                  <a:schemeClr val="tx1">
                    <a:tint val="75000"/>
                  </a:schemeClr>
                </a:solidFill>
              </a:defRPr>
            </a:lvl8pPr>
            <a:lvl9pPr marL="3657052" indent="0" algn="ctr">
              <a:buNone/>
              <a:defRPr>
                <a:solidFill>
                  <a:schemeClr val="tx1">
                    <a:tint val="75000"/>
                  </a:schemeClr>
                </a:solidFill>
              </a:defRPr>
            </a:lvl9pPr>
          </a:lstStyle>
          <a:p>
            <a:r>
              <a:rPr lang="en-US" dirty="0" smtClean="0"/>
              <a:t>Click to edit Master subtitle style</a:t>
            </a:r>
            <a:endParaRPr lang="en-US" dirty="0"/>
          </a:p>
        </p:txBody>
      </p:sp>
      <p:sp>
        <p:nvSpPr>
          <p:cNvPr id="14" name="Rectangle 13"/>
          <p:cNvSpPr/>
          <p:nvPr userDrawn="1"/>
        </p:nvSpPr>
        <p:spPr>
          <a:xfrm rot="5400000">
            <a:off x="4549148" y="-663144"/>
            <a:ext cx="45719" cy="9296401"/>
          </a:xfrm>
          <a:prstGeom prst="rect">
            <a:avLst/>
          </a:prstGeom>
          <a:gradFill>
            <a:gsLst>
              <a:gs pos="0">
                <a:schemeClr val="bg2">
                  <a:lumMod val="75000"/>
                </a:schemeClr>
              </a:gs>
              <a:gs pos="50000">
                <a:schemeClr val="accent1">
                  <a:lumMod val="75000"/>
                </a:schemeClr>
              </a:gs>
              <a:gs pos="100000">
                <a:schemeClr val="accent5">
                  <a:lumMod val="75000"/>
                </a:schemeClr>
              </a:gs>
            </a:gsLst>
            <a:lin ang="0" scaled="0"/>
          </a:gradFill>
          <a:effectLst>
            <a:outerShdw blurRad="50800" dist="38100" dir="8100000" algn="tr" rotWithShape="0">
              <a:prstClr val="black">
                <a:alpha val="4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91428" tIns="45714" rIns="91428" bIns="45714" rtlCol="0" anchor="ctr"/>
          <a:lstStyle/>
          <a:p>
            <a:pPr algn="ctr"/>
            <a:endParaRPr lang="en-US"/>
          </a:p>
        </p:txBody>
      </p:sp>
    </p:spTree>
    <p:extLst>
      <p:ext uri="{BB962C8B-B14F-4D97-AF65-F5344CB8AC3E}">
        <p14:creationId xmlns:p14="http://schemas.microsoft.com/office/powerpoint/2010/main" xmlns="" val="105018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B7948D-65B7-4FEC-80B5-36D7629B101D}" type="datetimeFigureOut">
              <a:rPr lang="en-US" smtClean="0"/>
              <a:pPr/>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pPr/>
              <a:t>‹#›</a:t>
            </a:fld>
            <a:endParaRPr lang="en-US"/>
          </a:p>
        </p:txBody>
      </p:sp>
      <p:sp>
        <p:nvSpPr>
          <p:cNvPr id="10" name="Title 9"/>
          <p:cNvSpPr>
            <a:spLocks noGrp="1"/>
          </p:cNvSpPr>
          <p:nvPr>
            <p:ph type="title"/>
          </p:nvPr>
        </p:nvSpPr>
        <p:spPr>
          <a:xfrm>
            <a:off x="2133598" y="361951"/>
            <a:ext cx="6553202" cy="394097"/>
          </a:xfrm>
        </p:spPr>
        <p:txBody>
          <a:bodyPr/>
          <a:lstStyle>
            <a:lvl1pPr algn="l">
              <a:defRPr/>
            </a:lvl1pPr>
          </a:lstStyle>
          <a:p>
            <a:r>
              <a:rPr lang="en-US" dirty="0" smtClean="0"/>
              <a:t>Click to edit Master title style</a:t>
            </a:r>
            <a:endParaRPr lang="en-US" dirty="0"/>
          </a:p>
        </p:txBody>
      </p:sp>
      <p:sp>
        <p:nvSpPr>
          <p:cNvPr id="13" name="Content Placeholder 12"/>
          <p:cNvSpPr>
            <a:spLocks noGrp="1"/>
          </p:cNvSpPr>
          <p:nvPr>
            <p:ph sz="quarter" idx="13"/>
          </p:nvPr>
        </p:nvSpPr>
        <p:spPr>
          <a:xfrm>
            <a:off x="2666998" y="1123950"/>
            <a:ext cx="6477000" cy="4019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03882487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ulleted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1" y="495303"/>
            <a:ext cx="6553202" cy="394097"/>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828800" y="952500"/>
            <a:ext cx="7696200" cy="4514850"/>
          </a:xfrm>
        </p:spPr>
        <p:txBody>
          <a:bodyPr>
            <a:normAutofit/>
          </a:bodyPr>
          <a:lstStyle>
            <a:lvl1pPr marL="171426" indent="-171426">
              <a:buFont typeface="Arial" pitchFamily="34" charset="0"/>
              <a:buChar char="•"/>
              <a:defRPr sz="2400"/>
            </a:lvl1pPr>
            <a:lvl2pPr marL="628559" indent="-171426">
              <a:buFont typeface="Arial" pitchFamily="34" charset="0"/>
              <a:buChar char="•"/>
              <a:defRPr sz="2000"/>
            </a:lvl2pPr>
            <a:lvl3pPr marL="1085688" indent="-171426">
              <a:buFont typeface="Arial" pitchFamily="34" charset="0"/>
              <a:buChar char="•"/>
              <a:defRPr sz="1800"/>
            </a:lvl3pPr>
            <a:lvl4pPr marL="1542818" indent="-171426">
              <a:buFont typeface="Arial" pitchFamily="34" charset="0"/>
              <a:buChar char="•"/>
              <a:defRPr sz="1600"/>
            </a:lvl4pPr>
            <a:lvl5pPr marL="1999950" indent="-171426">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EB7948D-65B7-4FEC-80B5-36D7629B101D}" type="datetimeFigureOut">
              <a:rPr lang="en-US" smtClean="0"/>
              <a:pPr/>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xmlns="" val="399916239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6EB7948D-65B7-4FEC-80B5-36D7629B101D}" type="datetimeFigureOut">
              <a:rPr lang="en-US" smtClean="0"/>
              <a:pPr/>
              <a:t>6/19/2015</a:t>
            </a:fld>
            <a:endParaRPr lang="en-US"/>
          </a:p>
        </p:txBody>
      </p:sp>
      <p:sp>
        <p:nvSpPr>
          <p:cNvPr id="14" name="Footer Placeholder 4"/>
          <p:cNvSpPr>
            <a:spLocks noGrp="1"/>
          </p:cNvSpPr>
          <p:nvPr>
            <p:ph type="ftr" sz="quarter" idx="3"/>
          </p:nvPr>
        </p:nvSpPr>
        <p:spPr>
          <a:xfrm>
            <a:off x="3124200"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15" name="Slide Number Placeholder 5"/>
          <p:cNvSpPr>
            <a:spLocks noGrp="1"/>
          </p:cNvSpPr>
          <p:nvPr>
            <p:ph type="sldNum" sz="quarter" idx="4"/>
          </p:nvPr>
        </p:nvSpPr>
        <p:spPr>
          <a:xfrm>
            <a:off x="6553200"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FD99AA8B-2E7A-4BBC-8FDE-CA7CF71DD330}" type="slidenum">
              <a:rPr lang="en-US" smtClean="0"/>
              <a:pPr/>
              <a:t>‹#›</a:t>
            </a:fld>
            <a:endParaRPr lang="en-US"/>
          </a:p>
        </p:txBody>
      </p:sp>
      <p:sp>
        <p:nvSpPr>
          <p:cNvPr id="3" name="Content Placeholder 2"/>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58652252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No Side Graphic">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6EB7948D-65B7-4FEC-80B5-36D7629B101D}" type="datetimeFigureOut">
              <a:rPr lang="en-US" smtClean="0"/>
              <a:pPr/>
              <a:t>6/19/2015</a:t>
            </a:fld>
            <a:endParaRPr lang="en-US"/>
          </a:p>
        </p:txBody>
      </p:sp>
      <p:sp>
        <p:nvSpPr>
          <p:cNvPr id="14" name="Footer Placeholder 4"/>
          <p:cNvSpPr>
            <a:spLocks noGrp="1"/>
          </p:cNvSpPr>
          <p:nvPr>
            <p:ph type="ftr" sz="quarter" idx="3"/>
          </p:nvPr>
        </p:nvSpPr>
        <p:spPr>
          <a:xfrm>
            <a:off x="3124200"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15" name="Slide Number Placeholder 5"/>
          <p:cNvSpPr>
            <a:spLocks noGrp="1"/>
          </p:cNvSpPr>
          <p:nvPr>
            <p:ph type="sldNum" sz="quarter" idx="4"/>
          </p:nvPr>
        </p:nvSpPr>
        <p:spPr>
          <a:xfrm>
            <a:off x="6553200"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FD99AA8B-2E7A-4BBC-8FDE-CA7CF71DD330}" type="slidenum">
              <a:rPr lang="en-US" smtClean="0"/>
              <a:pPr/>
              <a:t>‹#›</a:t>
            </a:fld>
            <a:endParaRPr lang="en-US"/>
          </a:p>
        </p:txBody>
      </p:sp>
      <p:sp>
        <p:nvSpPr>
          <p:cNvPr id="4" name="Content Placeholder 3"/>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3345981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B7948D-65B7-4FEC-80B5-36D7629B101D}" type="datetimeFigureOut">
              <a:rPr lang="en-US" smtClean="0"/>
              <a:pPr/>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pPr/>
              <a:t>‹#›</a:t>
            </a:fld>
            <a:endParaRPr lang="en-US"/>
          </a:p>
        </p:txBody>
      </p:sp>
      <p:sp>
        <p:nvSpPr>
          <p:cNvPr id="10" name="Title 9"/>
          <p:cNvSpPr>
            <a:spLocks noGrp="1"/>
          </p:cNvSpPr>
          <p:nvPr>
            <p:ph type="title"/>
          </p:nvPr>
        </p:nvSpPr>
        <p:spPr>
          <a:xfrm>
            <a:off x="2133598" y="361951"/>
            <a:ext cx="6553202" cy="394097"/>
          </a:xfrm>
        </p:spPr>
        <p:txBody>
          <a:bodyPr/>
          <a:lstStyle>
            <a:lvl1pPr algn="l">
              <a:defRPr/>
            </a:lvl1pPr>
          </a:lstStyle>
          <a:p>
            <a:r>
              <a:rPr lang="en-US" dirty="0" smtClean="0"/>
              <a:t>Click to edit Master title style</a:t>
            </a:r>
            <a:endParaRPr lang="en-US" dirty="0"/>
          </a:p>
        </p:txBody>
      </p:sp>
      <p:sp>
        <p:nvSpPr>
          <p:cNvPr id="13" name="Content Placeholder 12"/>
          <p:cNvSpPr>
            <a:spLocks noGrp="1"/>
          </p:cNvSpPr>
          <p:nvPr>
            <p:ph sz="quarter" idx="13"/>
          </p:nvPr>
        </p:nvSpPr>
        <p:spPr>
          <a:xfrm>
            <a:off x="2666998" y="1123950"/>
            <a:ext cx="6477000" cy="4019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425192898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3200" y="1149634"/>
            <a:ext cx="7086600" cy="1021556"/>
          </a:xfrm>
        </p:spPr>
        <p:txBody>
          <a:bodyPr anchor="t"/>
          <a:lstStyle>
            <a:lvl1pPr algn="l">
              <a:defRPr sz="4000" b="0" cap="all">
                <a:solidFill>
                  <a:schemeClr val="accent2">
                    <a:lumMod val="7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743200" y="24493"/>
            <a:ext cx="7086600" cy="1125140"/>
          </a:xfrm>
        </p:spPr>
        <p:txBody>
          <a:bodyPr anchor="b"/>
          <a:lstStyle>
            <a:lvl1pPr marL="0" indent="0">
              <a:buNone/>
              <a:defRPr sz="2000">
                <a:solidFill>
                  <a:schemeClr val="bg2">
                    <a:lumMod val="50000"/>
                  </a:schemeClr>
                </a:solidFill>
              </a:defRPr>
            </a:lvl1pPr>
            <a:lvl2pPr marL="457130" indent="0">
              <a:buNone/>
              <a:defRPr sz="1800">
                <a:solidFill>
                  <a:schemeClr val="tx1">
                    <a:tint val="75000"/>
                  </a:schemeClr>
                </a:solidFill>
              </a:defRPr>
            </a:lvl2pPr>
            <a:lvl3pPr marL="914265" indent="0">
              <a:buNone/>
              <a:defRPr sz="1600">
                <a:solidFill>
                  <a:schemeClr val="tx1">
                    <a:tint val="75000"/>
                  </a:schemeClr>
                </a:solidFill>
              </a:defRPr>
            </a:lvl3pPr>
            <a:lvl4pPr marL="1371396" indent="0">
              <a:buNone/>
              <a:defRPr sz="1400">
                <a:solidFill>
                  <a:schemeClr val="tx1">
                    <a:tint val="75000"/>
                  </a:schemeClr>
                </a:solidFill>
              </a:defRPr>
            </a:lvl4pPr>
            <a:lvl5pPr marL="1828529" indent="0">
              <a:buNone/>
              <a:defRPr sz="1400">
                <a:solidFill>
                  <a:schemeClr val="tx1">
                    <a:tint val="75000"/>
                  </a:schemeClr>
                </a:solidFill>
              </a:defRPr>
            </a:lvl5pPr>
            <a:lvl6pPr marL="2285658" indent="0">
              <a:buNone/>
              <a:defRPr sz="1400">
                <a:solidFill>
                  <a:schemeClr val="tx1">
                    <a:tint val="75000"/>
                  </a:schemeClr>
                </a:solidFill>
              </a:defRPr>
            </a:lvl6pPr>
            <a:lvl7pPr marL="2742788" indent="0">
              <a:buNone/>
              <a:defRPr sz="1400">
                <a:solidFill>
                  <a:schemeClr val="tx1">
                    <a:tint val="75000"/>
                  </a:schemeClr>
                </a:solidFill>
              </a:defRPr>
            </a:lvl7pPr>
            <a:lvl8pPr marL="3199920" indent="0">
              <a:buNone/>
              <a:defRPr sz="1400">
                <a:solidFill>
                  <a:schemeClr val="tx1">
                    <a:tint val="75000"/>
                  </a:schemeClr>
                </a:solidFill>
              </a:defRPr>
            </a:lvl8pPr>
            <a:lvl9pPr marL="365705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B7948D-65B7-4FEC-80B5-36D7629B101D}" type="datetimeFigureOut">
              <a:rPr lang="en-US" smtClean="0"/>
              <a:pPr/>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xmlns="" val="210358973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00" y="514350"/>
            <a:ext cx="3810000" cy="451485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486400" y="514350"/>
            <a:ext cx="3810000" cy="451485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6EB7948D-65B7-4FEC-80B5-36D7629B101D}" type="datetimeFigureOut">
              <a:rPr lang="en-US" smtClean="0"/>
              <a:pPr/>
              <a:t>6/19/2015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xmlns="" val="254216317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19400" y="228601"/>
            <a:ext cx="3732334" cy="479822"/>
          </a:xfrm>
        </p:spPr>
        <p:txBody>
          <a:bodyPr anchor="b">
            <a:noAutofit/>
          </a:bodyPr>
          <a:lstStyle>
            <a:lvl1pPr marL="0" indent="0">
              <a:buNone/>
              <a:defRPr sz="2000" b="1"/>
            </a:lvl1pPr>
            <a:lvl2pPr marL="457130" indent="0">
              <a:buNone/>
              <a:defRPr sz="2000" b="1"/>
            </a:lvl2pPr>
            <a:lvl3pPr marL="914265" indent="0">
              <a:buNone/>
              <a:defRPr sz="1800" b="1"/>
            </a:lvl3pPr>
            <a:lvl4pPr marL="1371396" indent="0">
              <a:buNone/>
              <a:defRPr sz="1600" b="1"/>
            </a:lvl4pPr>
            <a:lvl5pPr marL="1828529" indent="0">
              <a:buNone/>
              <a:defRPr sz="1600" b="1"/>
            </a:lvl5pPr>
            <a:lvl6pPr marL="2285658" indent="0">
              <a:buNone/>
              <a:defRPr sz="1600" b="1"/>
            </a:lvl6pPr>
            <a:lvl7pPr marL="2742788" indent="0">
              <a:buNone/>
              <a:defRPr sz="1600" b="1"/>
            </a:lvl7pPr>
            <a:lvl8pPr marL="3199920" indent="0">
              <a:buNone/>
              <a:defRPr sz="1600" b="1"/>
            </a:lvl8pPr>
            <a:lvl9pPr marL="365705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819400" y="800104"/>
            <a:ext cx="3732334" cy="382904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858000" y="228601"/>
            <a:ext cx="3733800" cy="479822"/>
          </a:xfrm>
        </p:spPr>
        <p:txBody>
          <a:bodyPr anchor="b">
            <a:noAutofit/>
          </a:bodyPr>
          <a:lstStyle>
            <a:lvl1pPr marL="0" indent="0">
              <a:buNone/>
              <a:defRPr sz="2000" b="1"/>
            </a:lvl1pPr>
            <a:lvl2pPr marL="457130" indent="0">
              <a:buNone/>
              <a:defRPr sz="2000" b="1"/>
            </a:lvl2pPr>
            <a:lvl3pPr marL="914265" indent="0">
              <a:buNone/>
              <a:defRPr sz="1800" b="1"/>
            </a:lvl3pPr>
            <a:lvl4pPr marL="1371396" indent="0">
              <a:buNone/>
              <a:defRPr sz="1600" b="1"/>
            </a:lvl4pPr>
            <a:lvl5pPr marL="1828529" indent="0">
              <a:buNone/>
              <a:defRPr sz="1600" b="1"/>
            </a:lvl5pPr>
            <a:lvl6pPr marL="2285658" indent="0">
              <a:buNone/>
              <a:defRPr sz="1600" b="1"/>
            </a:lvl6pPr>
            <a:lvl7pPr marL="2742788" indent="0">
              <a:buNone/>
              <a:defRPr sz="1600" b="1"/>
            </a:lvl7pPr>
            <a:lvl8pPr marL="3199920" indent="0">
              <a:buNone/>
              <a:defRPr sz="1600" b="1"/>
            </a:lvl8pPr>
            <a:lvl9pPr marL="365705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858000" y="800104"/>
            <a:ext cx="3733800" cy="382904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6EB7948D-65B7-4FEC-80B5-36D7629B101D}" type="datetimeFigureOut">
              <a:rPr lang="en-US" smtClean="0"/>
              <a:pPr/>
              <a:t>6/19/2015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99AA8B-2E7A-4BBC-8FDE-CA7CF71DD330}" type="slidenum">
              <a:rPr lang="en-US" smtClean="0"/>
              <a:pPr/>
              <a:t>‹#›</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56596480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B7948D-65B7-4FEC-80B5-36D7629B101D}" type="datetimeFigureOut">
              <a:rPr lang="en-US" smtClean="0"/>
              <a:pPr/>
              <a:t>6/19/2015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xmlns="" val="219794803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7948D-65B7-4FEC-80B5-36D7629B101D}" type="datetimeFigureOut">
              <a:rPr lang="en-US" smtClean="0"/>
              <a:pPr/>
              <a:t>6/19/2015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xmlns="" val="270680951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 y="64299"/>
            <a:ext cx="6400800" cy="571501"/>
          </a:xfrm>
        </p:spPr>
        <p:txBody>
          <a:bodyPr anchor="b">
            <a:normAutofit/>
          </a:bodyPr>
          <a:lstStyle>
            <a:lvl1pPr algn="l">
              <a:defRPr sz="2800" b="1">
                <a:ln>
                  <a:solidFill>
                    <a:schemeClr val="bg1"/>
                  </a:solidFill>
                </a:ln>
                <a:solidFill>
                  <a:schemeClr val="accent1">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343400" y="864393"/>
            <a:ext cx="4800600" cy="36576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04800" y="788197"/>
            <a:ext cx="3962400" cy="1859756"/>
          </a:xfrm>
        </p:spPr>
        <p:txBody>
          <a:bodyPr/>
          <a:lstStyle>
            <a:lvl1pPr marL="0" indent="0">
              <a:buNone/>
              <a:defRPr sz="1400">
                <a:solidFill>
                  <a:schemeClr val="bg1"/>
                </a:solidFill>
              </a:defRPr>
            </a:lvl1pPr>
            <a:lvl2pPr marL="457130" indent="0">
              <a:buNone/>
              <a:defRPr sz="1200"/>
            </a:lvl2pPr>
            <a:lvl3pPr marL="914265" indent="0">
              <a:buNone/>
              <a:defRPr sz="1000"/>
            </a:lvl3pPr>
            <a:lvl4pPr marL="1371396" indent="0">
              <a:buNone/>
              <a:defRPr sz="900"/>
            </a:lvl4pPr>
            <a:lvl5pPr marL="1828529" indent="0">
              <a:buNone/>
              <a:defRPr sz="900"/>
            </a:lvl5pPr>
            <a:lvl6pPr marL="2285658" indent="0">
              <a:buNone/>
              <a:defRPr sz="900"/>
            </a:lvl6pPr>
            <a:lvl7pPr marL="2742788" indent="0">
              <a:buNone/>
              <a:defRPr sz="900"/>
            </a:lvl7pPr>
            <a:lvl8pPr marL="3199920" indent="0">
              <a:buNone/>
              <a:defRPr sz="900"/>
            </a:lvl8pPr>
            <a:lvl9pPr marL="3657052"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pPr/>
              <a:t>6/19/2015</a:t>
            </a:fld>
            <a:endParaRPr lang="en-US"/>
          </a:p>
        </p:txBody>
      </p:sp>
      <p:sp>
        <p:nvSpPr>
          <p:cNvPr id="6" name="Footer Placeholder 5"/>
          <p:cNvSpPr>
            <a:spLocks noGrp="1"/>
          </p:cNvSpPr>
          <p:nvPr>
            <p:ph type="ftr" sz="quarter" idx="11"/>
          </p:nvPr>
        </p:nvSpPr>
        <p:spPr>
          <a:xfrm>
            <a:off x="2895600" y="4279107"/>
            <a:ext cx="2895600" cy="273844"/>
          </a:xfrm>
        </p:spPr>
        <p:txBody>
          <a:bodyPr/>
          <a:lstStyle/>
          <a:p>
            <a:endParaRPr lang="en-US"/>
          </a:p>
        </p:txBody>
      </p:sp>
      <p:sp>
        <p:nvSpPr>
          <p:cNvPr id="7" name="Slide Number Placeholder 6"/>
          <p:cNvSpPr>
            <a:spLocks noGrp="1"/>
          </p:cNvSpPr>
          <p:nvPr>
            <p:ph type="sldNum" sz="quarter" idx="12"/>
          </p:nvPr>
        </p:nvSpPr>
        <p:spPr>
          <a:xfrm>
            <a:off x="6324600" y="4279107"/>
            <a:ext cx="2133600" cy="273844"/>
          </a:xfrm>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xmlns="" val="33987449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0" y="3790951"/>
            <a:ext cx="5486400" cy="425054"/>
          </a:xfr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057400" y="342900"/>
            <a:ext cx="5486400" cy="2971800"/>
          </a:xfrm>
        </p:spPr>
        <p:txBody>
          <a:bodyPr/>
          <a:lstStyle>
            <a:lvl1pPr marL="0" indent="0">
              <a:buNone/>
              <a:defRPr sz="3200"/>
            </a:lvl1pPr>
            <a:lvl2pPr marL="457130" indent="0">
              <a:buNone/>
              <a:defRPr sz="2800"/>
            </a:lvl2pPr>
            <a:lvl3pPr marL="914265" indent="0">
              <a:buNone/>
              <a:defRPr sz="2400"/>
            </a:lvl3pPr>
            <a:lvl4pPr marL="1371396" indent="0">
              <a:buNone/>
              <a:defRPr sz="2000"/>
            </a:lvl4pPr>
            <a:lvl5pPr marL="1828529" indent="0">
              <a:buNone/>
              <a:defRPr sz="2000"/>
            </a:lvl5pPr>
            <a:lvl6pPr marL="2285658" indent="0">
              <a:buNone/>
              <a:defRPr sz="2000"/>
            </a:lvl6pPr>
            <a:lvl7pPr marL="2742788" indent="0">
              <a:buNone/>
              <a:defRPr sz="2000"/>
            </a:lvl7pPr>
            <a:lvl8pPr marL="3199920" indent="0">
              <a:buNone/>
              <a:defRPr sz="2000"/>
            </a:lvl8pPr>
            <a:lvl9pPr marL="3657052" indent="0">
              <a:buNone/>
              <a:defRPr sz="2000"/>
            </a:lvl9pPr>
          </a:lstStyle>
          <a:p>
            <a:endParaRPr lang="en-US"/>
          </a:p>
        </p:txBody>
      </p:sp>
      <p:sp>
        <p:nvSpPr>
          <p:cNvPr id="4" name="Text Placeholder 3"/>
          <p:cNvSpPr>
            <a:spLocks noGrp="1"/>
          </p:cNvSpPr>
          <p:nvPr>
            <p:ph type="body" sz="half" idx="2"/>
          </p:nvPr>
        </p:nvSpPr>
        <p:spPr>
          <a:xfrm>
            <a:off x="2057400" y="4216010"/>
            <a:ext cx="5486400" cy="603647"/>
          </a:xfrm>
        </p:spPr>
        <p:txBody>
          <a:bodyPr/>
          <a:lstStyle>
            <a:lvl1pPr marL="0" indent="0">
              <a:buNone/>
              <a:defRPr sz="1400"/>
            </a:lvl1pPr>
            <a:lvl2pPr marL="457130" indent="0">
              <a:buNone/>
              <a:defRPr sz="1200"/>
            </a:lvl2pPr>
            <a:lvl3pPr marL="914265" indent="0">
              <a:buNone/>
              <a:defRPr sz="1000"/>
            </a:lvl3pPr>
            <a:lvl4pPr marL="1371396" indent="0">
              <a:buNone/>
              <a:defRPr sz="900"/>
            </a:lvl4pPr>
            <a:lvl5pPr marL="1828529" indent="0">
              <a:buNone/>
              <a:defRPr sz="900"/>
            </a:lvl5pPr>
            <a:lvl6pPr marL="2285658" indent="0">
              <a:buNone/>
              <a:defRPr sz="900"/>
            </a:lvl6pPr>
            <a:lvl7pPr marL="2742788" indent="0">
              <a:buNone/>
              <a:defRPr sz="900"/>
            </a:lvl7pPr>
            <a:lvl8pPr marL="3199920" indent="0">
              <a:buNone/>
              <a:defRPr sz="900"/>
            </a:lvl8pPr>
            <a:lvl9pPr marL="365705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pPr/>
              <a:t>6/19/2015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xmlns="" val="356336707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7948D-65B7-4FEC-80B5-36D7629B101D}" type="datetimeFigureOut">
              <a:rPr lang="en-US" smtClean="0"/>
              <a:pPr/>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xmlns="" val="335171615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228600"/>
            <a:ext cx="990600" cy="4388644"/>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05980"/>
            <a:ext cx="7162800" cy="4388644"/>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EB7948D-65B7-4FEC-80B5-36D7629B101D}" type="datetimeFigureOut">
              <a:rPr lang="en-US" smtClean="0"/>
              <a:pPr/>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xmlns="" val="292787784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4495800" y="1657350"/>
            <a:ext cx="4648200" cy="628650"/>
          </a:xfrm>
        </p:spPr>
        <p:txBody>
          <a:bodyPr anchor="ctr">
            <a:normAutofit/>
          </a:bodyPr>
          <a:lstStyle>
            <a:lvl1pPr marL="57142"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4495800" y="2286000"/>
            <a:ext cx="4648200" cy="628650"/>
          </a:xfrm>
        </p:spPr>
        <p:txBody>
          <a:bodyPr anchor="ctr">
            <a:normAutofit/>
          </a:bodyPr>
          <a:lstStyle>
            <a:lvl1pPr marL="57142"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4495800" y="2914650"/>
            <a:ext cx="4648200" cy="628650"/>
          </a:xfrm>
        </p:spPr>
        <p:txBody>
          <a:bodyPr anchor="ctr">
            <a:normAutofit/>
          </a:bodyPr>
          <a:lstStyle>
            <a:lvl1pPr marL="57142"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4495800" y="3543300"/>
            <a:ext cx="4648200" cy="628650"/>
          </a:xfrm>
        </p:spPr>
        <p:txBody>
          <a:bodyPr anchor="ctr">
            <a:normAutofit/>
          </a:bodyPr>
          <a:lstStyle>
            <a:lvl1pPr marL="57142" indent="0">
              <a:buFontTx/>
              <a:buNone/>
              <a:defRPr sz="1800" baseline="0"/>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9334284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ulleted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1" y="495303"/>
            <a:ext cx="6553202" cy="394097"/>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828800" y="952500"/>
            <a:ext cx="7696200" cy="4514850"/>
          </a:xfrm>
        </p:spPr>
        <p:txBody>
          <a:bodyPr>
            <a:normAutofit/>
          </a:bodyPr>
          <a:lstStyle>
            <a:lvl1pPr marL="171426" indent="-171426">
              <a:buFont typeface="Arial" pitchFamily="34" charset="0"/>
              <a:buChar char="•"/>
              <a:defRPr sz="2400"/>
            </a:lvl1pPr>
            <a:lvl2pPr marL="628559" indent="-171426">
              <a:buFont typeface="Arial" pitchFamily="34" charset="0"/>
              <a:buChar char="•"/>
              <a:defRPr sz="2000"/>
            </a:lvl2pPr>
            <a:lvl3pPr marL="1085688" indent="-171426">
              <a:buFont typeface="Arial" pitchFamily="34" charset="0"/>
              <a:buChar char="•"/>
              <a:defRPr sz="1800"/>
            </a:lvl3pPr>
            <a:lvl4pPr marL="1542818" indent="-171426">
              <a:buFont typeface="Arial" pitchFamily="34" charset="0"/>
              <a:buChar char="•"/>
              <a:defRPr sz="1600"/>
            </a:lvl4pPr>
            <a:lvl5pPr marL="1999950" indent="-171426">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EB7948D-65B7-4FEC-80B5-36D7629B101D}" type="datetimeFigureOut">
              <a:rPr lang="en-US" smtClean="0"/>
              <a:pPr/>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xmlns="" val="255263237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914400" y="228600"/>
            <a:ext cx="3276600" cy="2343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4343400" y="228601"/>
            <a:ext cx="4495800" cy="2343986"/>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914400" y="2571750"/>
            <a:ext cx="32766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4191000" y="2571750"/>
            <a:ext cx="4648200" cy="22860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35944350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124200" y="5669756"/>
            <a:ext cx="2895600" cy="273844"/>
          </a:xfrm>
        </p:spPr>
        <p:txBody>
          <a:bodyPr/>
          <a:lstStyle/>
          <a:p>
            <a:endParaRPr lang="en-US" dirty="0"/>
          </a:p>
        </p:txBody>
      </p:sp>
      <p:sp>
        <p:nvSpPr>
          <p:cNvPr id="4" name="Slide Number Placeholder 3"/>
          <p:cNvSpPr>
            <a:spLocks noGrp="1"/>
          </p:cNvSpPr>
          <p:nvPr>
            <p:ph type="sldNum" sz="quarter" idx="11"/>
          </p:nvPr>
        </p:nvSpPr>
        <p:spPr>
          <a:xfrm>
            <a:off x="6553200" y="5669756"/>
            <a:ext cx="2133600" cy="273844"/>
          </a:xfrm>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914403" y="3131351"/>
            <a:ext cx="2514597" cy="2514599"/>
          </a:xfrm>
        </p:spPr>
        <p:txBody>
          <a:bodyPr lIns="274283" tIns="0" rIns="182854">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3619500" y="3131351"/>
            <a:ext cx="2514597" cy="2514599"/>
          </a:xfrm>
        </p:spPr>
        <p:txBody>
          <a:bodyPr lIns="274283" tIns="0" rIns="182854">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324601" y="3131351"/>
            <a:ext cx="2514597" cy="2514599"/>
          </a:xfrm>
        </p:spPr>
        <p:txBody>
          <a:bodyPr lIns="274283" tIns="0" rIns="182854">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914403" y="1245394"/>
            <a:ext cx="2514597" cy="188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3619497" y="1245394"/>
            <a:ext cx="2514600" cy="188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324597" y="1245394"/>
            <a:ext cx="2514600" cy="188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85116164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bg1">
                <a:lumMod val="10000"/>
              </a:schemeClr>
            </a:gs>
            <a:gs pos="39000">
              <a:schemeClr val="bg1">
                <a:lumMod val="10000"/>
              </a:schemeClr>
            </a:gs>
            <a:gs pos="100000">
              <a:schemeClr val="bg1">
                <a:lumMod val="50000"/>
              </a:schemeClr>
            </a:gs>
            <a:gs pos="64000">
              <a:schemeClr val="bg1">
                <a:lumMod val="10000"/>
              </a:schemeClr>
            </a:gs>
          </a:gsLst>
          <a:lin ang="5400000" scaled="0"/>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B7948D-65B7-4FEC-80B5-36D7629B101D}" type="datetimeFigureOut">
              <a:rPr lang="en-US" smtClean="0"/>
              <a:pPr/>
              <a:t>6/19/2015</a:t>
            </a:fld>
            <a:endParaRPr lang="en-US"/>
          </a:p>
        </p:txBody>
      </p:sp>
      <p:sp>
        <p:nvSpPr>
          <p:cNvPr id="5" name="Footer Placeholder 4"/>
          <p:cNvSpPr>
            <a:spLocks noGrp="1"/>
          </p:cNvSpPr>
          <p:nvPr>
            <p:ph type="ftr" sz="quarter" idx="11"/>
          </p:nvPr>
        </p:nvSpPr>
        <p:spPr/>
        <p:txBody>
          <a:bodyPr/>
          <a:lstStyle>
            <a:lvl1pPr>
              <a:defRPr>
                <a:solidFill>
                  <a:schemeClr val="tx1">
                    <a:lumMod val="10000"/>
                  </a:schemeClr>
                </a:solidFill>
              </a:defRPr>
            </a:lvl1pPr>
          </a:lstStyle>
          <a:p>
            <a:endParaRPr lang="en-US" dirty="0"/>
          </a:p>
        </p:txBody>
      </p:sp>
      <p:sp>
        <p:nvSpPr>
          <p:cNvPr id="6" name="Slide Number Placeholder 5"/>
          <p:cNvSpPr>
            <a:spLocks noGrp="1"/>
          </p:cNvSpPr>
          <p:nvPr>
            <p:ph type="sldNum" sz="quarter" idx="12"/>
          </p:nvPr>
        </p:nvSpPr>
        <p:spPr/>
        <p:txBody>
          <a:bodyPr/>
          <a:lstStyle/>
          <a:p>
            <a:fld id="{FD99AA8B-2E7A-4BBC-8FDE-CA7CF71DD330}" type="slidenum">
              <a:rPr lang="en-US" smtClean="0"/>
              <a:pPr/>
              <a:t>‹#›</a:t>
            </a:fld>
            <a:endParaRPr lang="en-US"/>
          </a:p>
        </p:txBody>
      </p:sp>
      <p:sp>
        <p:nvSpPr>
          <p:cNvPr id="2" name="Title 1"/>
          <p:cNvSpPr>
            <a:spLocks noGrp="1"/>
          </p:cNvSpPr>
          <p:nvPr>
            <p:ph type="ctrTitle"/>
          </p:nvPr>
        </p:nvSpPr>
        <p:spPr>
          <a:xfrm>
            <a:off x="-5937" y="3929062"/>
            <a:ext cx="8540338" cy="852488"/>
          </a:xfrm>
        </p:spPr>
        <p:txBody>
          <a:bodyPr anchor="b">
            <a:noAutofit/>
          </a:bodyPr>
          <a:lstStyle>
            <a:lvl1pPr algn="l">
              <a:defRPr sz="4400">
                <a:solidFill>
                  <a:schemeClr val="bg1">
                    <a:lumMod val="9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9600" y="4629150"/>
            <a:ext cx="6400800" cy="514350"/>
          </a:xfrm>
        </p:spPr>
        <p:txBody>
          <a:bodyPr>
            <a:normAutofit/>
          </a:bodyPr>
          <a:lstStyle>
            <a:lvl1pPr marL="0" indent="0" algn="l">
              <a:buNone/>
              <a:defRPr sz="2400">
                <a:solidFill>
                  <a:schemeClr val="bg1">
                    <a:lumMod val="90000"/>
                  </a:schemeClr>
                </a:solidFill>
              </a:defRPr>
            </a:lvl1pPr>
            <a:lvl2pPr marL="457130" indent="0" algn="ctr">
              <a:buNone/>
              <a:defRPr>
                <a:solidFill>
                  <a:schemeClr val="tx1">
                    <a:tint val="75000"/>
                  </a:schemeClr>
                </a:solidFill>
              </a:defRPr>
            </a:lvl2pPr>
            <a:lvl3pPr marL="914265" indent="0" algn="ctr">
              <a:buNone/>
              <a:defRPr>
                <a:solidFill>
                  <a:schemeClr val="tx1">
                    <a:tint val="75000"/>
                  </a:schemeClr>
                </a:solidFill>
              </a:defRPr>
            </a:lvl3pPr>
            <a:lvl4pPr marL="1371396" indent="0" algn="ctr">
              <a:buNone/>
              <a:defRPr>
                <a:solidFill>
                  <a:schemeClr val="tx1">
                    <a:tint val="75000"/>
                  </a:schemeClr>
                </a:solidFill>
              </a:defRPr>
            </a:lvl4pPr>
            <a:lvl5pPr marL="1828529" indent="0" algn="ctr">
              <a:buNone/>
              <a:defRPr>
                <a:solidFill>
                  <a:schemeClr val="tx1">
                    <a:tint val="75000"/>
                  </a:schemeClr>
                </a:solidFill>
              </a:defRPr>
            </a:lvl5pPr>
            <a:lvl6pPr marL="2285658" indent="0" algn="ctr">
              <a:buNone/>
              <a:defRPr>
                <a:solidFill>
                  <a:schemeClr val="tx1">
                    <a:tint val="75000"/>
                  </a:schemeClr>
                </a:solidFill>
              </a:defRPr>
            </a:lvl6pPr>
            <a:lvl7pPr marL="2742788" indent="0" algn="ctr">
              <a:buNone/>
              <a:defRPr>
                <a:solidFill>
                  <a:schemeClr val="tx1">
                    <a:tint val="75000"/>
                  </a:schemeClr>
                </a:solidFill>
              </a:defRPr>
            </a:lvl7pPr>
            <a:lvl8pPr marL="3199920" indent="0" algn="ctr">
              <a:buNone/>
              <a:defRPr>
                <a:solidFill>
                  <a:schemeClr val="tx1">
                    <a:tint val="75000"/>
                  </a:schemeClr>
                </a:solidFill>
              </a:defRPr>
            </a:lvl8pPr>
            <a:lvl9pPr marL="365705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111485133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B7948D-65B7-4FEC-80B5-36D7629B101D}" type="datetimeFigureOut">
              <a:rPr lang="en-US" smtClean="0"/>
              <a:pPr/>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pPr/>
              <a:t>‹#›</a:t>
            </a:fld>
            <a:endParaRPr lang="en-US"/>
          </a:p>
        </p:txBody>
      </p:sp>
      <p:sp>
        <p:nvSpPr>
          <p:cNvPr id="10" name="Title 9"/>
          <p:cNvSpPr>
            <a:spLocks noGrp="1"/>
          </p:cNvSpPr>
          <p:nvPr>
            <p:ph type="title"/>
          </p:nvPr>
        </p:nvSpPr>
        <p:spPr>
          <a:xfrm>
            <a:off x="2133598" y="361951"/>
            <a:ext cx="6553202" cy="394097"/>
          </a:xfrm>
        </p:spPr>
        <p:txBody>
          <a:bodyPr/>
          <a:lstStyle>
            <a:lvl1pPr algn="l">
              <a:defRPr/>
            </a:lvl1pPr>
          </a:lstStyle>
          <a:p>
            <a:r>
              <a:rPr lang="en-US" dirty="0" smtClean="0"/>
              <a:t>Click to edit Master title style</a:t>
            </a:r>
            <a:endParaRPr lang="en-US" dirty="0"/>
          </a:p>
        </p:txBody>
      </p:sp>
      <p:sp>
        <p:nvSpPr>
          <p:cNvPr id="13" name="Content Placeholder 12"/>
          <p:cNvSpPr>
            <a:spLocks noGrp="1"/>
          </p:cNvSpPr>
          <p:nvPr>
            <p:ph sz="quarter" idx="13"/>
          </p:nvPr>
        </p:nvSpPr>
        <p:spPr>
          <a:xfrm>
            <a:off x="2666998" y="1123950"/>
            <a:ext cx="6477000" cy="4019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49265458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Bullete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828800" y="666750"/>
            <a:ext cx="7696200" cy="4514850"/>
          </a:xfrm>
        </p:spPr>
        <p:txBody>
          <a:bodyPr>
            <a:normAutofit/>
          </a:bodyPr>
          <a:lstStyle>
            <a:lvl1pPr marL="171426" indent="-171426">
              <a:buFont typeface="Arial" pitchFamily="34" charset="0"/>
              <a:buChar char="•"/>
              <a:defRPr sz="2400"/>
            </a:lvl1pPr>
            <a:lvl2pPr marL="628559" indent="-171426">
              <a:buFont typeface="Arial" pitchFamily="34" charset="0"/>
              <a:buChar char="•"/>
              <a:defRPr sz="2000"/>
            </a:lvl2pPr>
            <a:lvl3pPr marL="1085688" indent="-171426">
              <a:buFont typeface="Arial" pitchFamily="34" charset="0"/>
              <a:buChar char="•"/>
              <a:defRPr sz="1800"/>
            </a:lvl3pPr>
            <a:lvl4pPr marL="1542818" indent="-171426">
              <a:buFont typeface="Arial" pitchFamily="34" charset="0"/>
              <a:buChar char="•"/>
              <a:defRPr sz="1600"/>
            </a:lvl4pPr>
            <a:lvl5pPr marL="1999950" indent="-171426">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EB7948D-65B7-4FEC-80B5-36D7629B101D}" type="datetimeFigureOut">
              <a:rPr lang="en-US" smtClean="0"/>
              <a:pPr/>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xmlns="" val="408839926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6EB7948D-65B7-4FEC-80B5-36D7629B101D}" type="datetimeFigureOut">
              <a:rPr lang="en-US" smtClean="0"/>
              <a:pPr/>
              <a:t>6/19/2015</a:t>
            </a:fld>
            <a:endParaRPr lang="en-US"/>
          </a:p>
        </p:txBody>
      </p:sp>
      <p:sp>
        <p:nvSpPr>
          <p:cNvPr id="14" name="Footer Placeholder 4"/>
          <p:cNvSpPr>
            <a:spLocks noGrp="1"/>
          </p:cNvSpPr>
          <p:nvPr>
            <p:ph type="ftr" sz="quarter" idx="3"/>
          </p:nvPr>
        </p:nvSpPr>
        <p:spPr>
          <a:xfrm>
            <a:off x="3124200"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15" name="Slide Number Placeholder 5"/>
          <p:cNvSpPr>
            <a:spLocks noGrp="1"/>
          </p:cNvSpPr>
          <p:nvPr>
            <p:ph type="sldNum" sz="quarter" idx="4"/>
          </p:nvPr>
        </p:nvSpPr>
        <p:spPr>
          <a:xfrm>
            <a:off x="6553200"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FD99AA8B-2E7A-4BBC-8FDE-CA7CF71DD330}" type="slidenum">
              <a:rPr lang="en-US" smtClean="0"/>
              <a:pPr/>
              <a:t>‹#›</a:t>
            </a:fld>
            <a:endParaRPr lang="en-US"/>
          </a:p>
        </p:txBody>
      </p:sp>
      <p:sp>
        <p:nvSpPr>
          <p:cNvPr id="3" name="Content Placeholder 2"/>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64300706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No Side Graphic">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6EB7948D-65B7-4FEC-80B5-36D7629B101D}" type="datetimeFigureOut">
              <a:rPr lang="en-US" smtClean="0"/>
              <a:pPr/>
              <a:t>6/19/2015</a:t>
            </a:fld>
            <a:endParaRPr lang="en-US"/>
          </a:p>
        </p:txBody>
      </p:sp>
      <p:sp>
        <p:nvSpPr>
          <p:cNvPr id="14" name="Footer Placeholder 4"/>
          <p:cNvSpPr>
            <a:spLocks noGrp="1"/>
          </p:cNvSpPr>
          <p:nvPr>
            <p:ph type="ftr" sz="quarter" idx="3"/>
          </p:nvPr>
        </p:nvSpPr>
        <p:spPr>
          <a:xfrm>
            <a:off x="3124200"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15" name="Slide Number Placeholder 5"/>
          <p:cNvSpPr>
            <a:spLocks noGrp="1"/>
          </p:cNvSpPr>
          <p:nvPr>
            <p:ph type="sldNum" sz="quarter" idx="4"/>
          </p:nvPr>
        </p:nvSpPr>
        <p:spPr>
          <a:xfrm>
            <a:off x="6553200"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FD99AA8B-2E7A-4BBC-8FDE-CA7CF71DD330}" type="slidenum">
              <a:rPr lang="en-US" smtClean="0"/>
              <a:pPr/>
              <a:t>‹#›</a:t>
            </a:fld>
            <a:endParaRPr lang="en-US"/>
          </a:p>
        </p:txBody>
      </p:sp>
      <p:sp>
        <p:nvSpPr>
          <p:cNvPr id="4" name="Content Placeholder 3"/>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70452805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3200" y="1149634"/>
            <a:ext cx="7086600" cy="1021556"/>
          </a:xfrm>
        </p:spPr>
        <p:txBody>
          <a:bodyPr anchor="t"/>
          <a:lstStyle>
            <a:lvl1pPr algn="l">
              <a:defRPr sz="4000" b="0" cap="all">
                <a:solidFill>
                  <a:schemeClr val="accent2">
                    <a:lumMod val="7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743200" y="24493"/>
            <a:ext cx="7086600" cy="1125140"/>
          </a:xfrm>
        </p:spPr>
        <p:txBody>
          <a:bodyPr anchor="b"/>
          <a:lstStyle>
            <a:lvl1pPr marL="0" indent="0">
              <a:buNone/>
              <a:defRPr sz="2000">
                <a:solidFill>
                  <a:schemeClr val="bg2">
                    <a:lumMod val="50000"/>
                  </a:schemeClr>
                </a:solidFill>
              </a:defRPr>
            </a:lvl1pPr>
            <a:lvl2pPr marL="457130" indent="0">
              <a:buNone/>
              <a:defRPr sz="1800">
                <a:solidFill>
                  <a:schemeClr val="tx1">
                    <a:tint val="75000"/>
                  </a:schemeClr>
                </a:solidFill>
              </a:defRPr>
            </a:lvl2pPr>
            <a:lvl3pPr marL="914265" indent="0">
              <a:buNone/>
              <a:defRPr sz="1600">
                <a:solidFill>
                  <a:schemeClr val="tx1">
                    <a:tint val="75000"/>
                  </a:schemeClr>
                </a:solidFill>
              </a:defRPr>
            </a:lvl3pPr>
            <a:lvl4pPr marL="1371396" indent="0">
              <a:buNone/>
              <a:defRPr sz="1400">
                <a:solidFill>
                  <a:schemeClr val="tx1">
                    <a:tint val="75000"/>
                  </a:schemeClr>
                </a:solidFill>
              </a:defRPr>
            </a:lvl4pPr>
            <a:lvl5pPr marL="1828529" indent="0">
              <a:buNone/>
              <a:defRPr sz="1400">
                <a:solidFill>
                  <a:schemeClr val="tx1">
                    <a:tint val="75000"/>
                  </a:schemeClr>
                </a:solidFill>
              </a:defRPr>
            </a:lvl5pPr>
            <a:lvl6pPr marL="2285658" indent="0">
              <a:buNone/>
              <a:defRPr sz="1400">
                <a:solidFill>
                  <a:schemeClr val="tx1">
                    <a:tint val="75000"/>
                  </a:schemeClr>
                </a:solidFill>
              </a:defRPr>
            </a:lvl6pPr>
            <a:lvl7pPr marL="2742788" indent="0">
              <a:buNone/>
              <a:defRPr sz="1400">
                <a:solidFill>
                  <a:schemeClr val="tx1">
                    <a:tint val="75000"/>
                  </a:schemeClr>
                </a:solidFill>
              </a:defRPr>
            </a:lvl7pPr>
            <a:lvl8pPr marL="3199920" indent="0">
              <a:buNone/>
              <a:defRPr sz="1400">
                <a:solidFill>
                  <a:schemeClr val="tx1">
                    <a:tint val="75000"/>
                  </a:schemeClr>
                </a:solidFill>
              </a:defRPr>
            </a:lvl8pPr>
            <a:lvl9pPr marL="365705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B7948D-65B7-4FEC-80B5-36D7629B101D}" type="datetimeFigureOut">
              <a:rPr lang="en-US" smtClean="0"/>
              <a:pPr/>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xmlns="" val="140692714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00" y="514350"/>
            <a:ext cx="3810000" cy="451485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486400" y="514350"/>
            <a:ext cx="3810000" cy="451485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6EB7948D-65B7-4FEC-80B5-36D7629B101D}" type="datetimeFigureOut">
              <a:rPr lang="en-US" smtClean="0"/>
              <a:pPr/>
              <a:t>6/19/2015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xmlns="" val="381070830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19400" y="228601"/>
            <a:ext cx="3732334" cy="479822"/>
          </a:xfrm>
        </p:spPr>
        <p:txBody>
          <a:bodyPr anchor="b">
            <a:noAutofit/>
          </a:bodyPr>
          <a:lstStyle>
            <a:lvl1pPr marL="0" indent="0">
              <a:buNone/>
              <a:defRPr sz="2000" b="1"/>
            </a:lvl1pPr>
            <a:lvl2pPr marL="457130" indent="0">
              <a:buNone/>
              <a:defRPr sz="2000" b="1"/>
            </a:lvl2pPr>
            <a:lvl3pPr marL="914265" indent="0">
              <a:buNone/>
              <a:defRPr sz="1800" b="1"/>
            </a:lvl3pPr>
            <a:lvl4pPr marL="1371396" indent="0">
              <a:buNone/>
              <a:defRPr sz="1600" b="1"/>
            </a:lvl4pPr>
            <a:lvl5pPr marL="1828529" indent="0">
              <a:buNone/>
              <a:defRPr sz="1600" b="1"/>
            </a:lvl5pPr>
            <a:lvl6pPr marL="2285658" indent="0">
              <a:buNone/>
              <a:defRPr sz="1600" b="1"/>
            </a:lvl6pPr>
            <a:lvl7pPr marL="2742788" indent="0">
              <a:buNone/>
              <a:defRPr sz="1600" b="1"/>
            </a:lvl7pPr>
            <a:lvl8pPr marL="3199920" indent="0">
              <a:buNone/>
              <a:defRPr sz="1600" b="1"/>
            </a:lvl8pPr>
            <a:lvl9pPr marL="365705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819400" y="800104"/>
            <a:ext cx="3732334" cy="382904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858000" y="228601"/>
            <a:ext cx="3733800" cy="479822"/>
          </a:xfrm>
        </p:spPr>
        <p:txBody>
          <a:bodyPr anchor="b">
            <a:noAutofit/>
          </a:bodyPr>
          <a:lstStyle>
            <a:lvl1pPr marL="0" indent="0">
              <a:buNone/>
              <a:defRPr sz="2000" b="1"/>
            </a:lvl1pPr>
            <a:lvl2pPr marL="457130" indent="0">
              <a:buNone/>
              <a:defRPr sz="2000" b="1"/>
            </a:lvl2pPr>
            <a:lvl3pPr marL="914265" indent="0">
              <a:buNone/>
              <a:defRPr sz="1800" b="1"/>
            </a:lvl3pPr>
            <a:lvl4pPr marL="1371396" indent="0">
              <a:buNone/>
              <a:defRPr sz="1600" b="1"/>
            </a:lvl4pPr>
            <a:lvl5pPr marL="1828529" indent="0">
              <a:buNone/>
              <a:defRPr sz="1600" b="1"/>
            </a:lvl5pPr>
            <a:lvl6pPr marL="2285658" indent="0">
              <a:buNone/>
              <a:defRPr sz="1600" b="1"/>
            </a:lvl6pPr>
            <a:lvl7pPr marL="2742788" indent="0">
              <a:buNone/>
              <a:defRPr sz="1600" b="1"/>
            </a:lvl7pPr>
            <a:lvl8pPr marL="3199920" indent="0">
              <a:buNone/>
              <a:defRPr sz="1600" b="1"/>
            </a:lvl8pPr>
            <a:lvl9pPr marL="365705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858000" y="800104"/>
            <a:ext cx="3733800" cy="382904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6EB7948D-65B7-4FEC-80B5-36D7629B101D}" type="datetimeFigureOut">
              <a:rPr lang="en-US" smtClean="0"/>
              <a:pPr/>
              <a:t>6/19/2015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99AA8B-2E7A-4BBC-8FDE-CA7CF71DD330}" type="slidenum">
              <a:rPr lang="en-US" smtClean="0"/>
              <a:pPr/>
              <a:t>‹#›</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2773059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6EB7948D-65B7-4FEC-80B5-36D7629B101D}" type="datetimeFigureOut">
              <a:rPr lang="en-US" smtClean="0"/>
              <a:pPr/>
              <a:t>6/19/2015</a:t>
            </a:fld>
            <a:endParaRPr lang="en-US"/>
          </a:p>
        </p:txBody>
      </p:sp>
      <p:sp>
        <p:nvSpPr>
          <p:cNvPr id="14" name="Footer Placeholder 4"/>
          <p:cNvSpPr>
            <a:spLocks noGrp="1"/>
          </p:cNvSpPr>
          <p:nvPr>
            <p:ph type="ftr" sz="quarter" idx="3"/>
          </p:nvPr>
        </p:nvSpPr>
        <p:spPr>
          <a:xfrm>
            <a:off x="3124200"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15" name="Slide Number Placeholder 5"/>
          <p:cNvSpPr>
            <a:spLocks noGrp="1"/>
          </p:cNvSpPr>
          <p:nvPr>
            <p:ph type="sldNum" sz="quarter" idx="4"/>
          </p:nvPr>
        </p:nvSpPr>
        <p:spPr>
          <a:xfrm>
            <a:off x="6553200"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FD99AA8B-2E7A-4BBC-8FDE-CA7CF71DD330}" type="slidenum">
              <a:rPr lang="en-US" smtClean="0"/>
              <a:pPr/>
              <a:t>‹#›</a:t>
            </a:fld>
            <a:endParaRPr lang="en-US"/>
          </a:p>
        </p:txBody>
      </p:sp>
      <p:sp>
        <p:nvSpPr>
          <p:cNvPr id="3" name="Content Placeholder 2"/>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47389636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B7948D-65B7-4FEC-80B5-36D7629B101D}" type="datetimeFigureOut">
              <a:rPr lang="en-US" smtClean="0"/>
              <a:pPr/>
              <a:t>6/19/2015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xmlns="" val="227556175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7948D-65B7-4FEC-80B5-36D7629B101D}" type="datetimeFigureOut">
              <a:rPr lang="en-US" smtClean="0"/>
              <a:pPr/>
              <a:t>6/19/2015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xmlns="" val="324916830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6"/>
            <a:ext cx="6400800" cy="571501"/>
          </a:xfrm>
        </p:spPr>
        <p:txBody>
          <a:bodyPr anchor="b">
            <a:normAutofit/>
          </a:bodyPr>
          <a:lstStyle>
            <a:lvl1pPr algn="l">
              <a:defRPr sz="2800" b="1">
                <a:ln>
                  <a:solidFill>
                    <a:schemeClr val="bg1"/>
                  </a:solidFill>
                </a:ln>
                <a:solidFill>
                  <a:schemeClr val="accent1">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343400" y="864393"/>
            <a:ext cx="4724400" cy="36576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1000" y="788197"/>
            <a:ext cx="3733800" cy="1859756"/>
          </a:xfrm>
        </p:spPr>
        <p:txBody>
          <a:bodyPr/>
          <a:lstStyle>
            <a:lvl1pPr marL="0" indent="0">
              <a:buNone/>
              <a:defRPr sz="1400">
                <a:solidFill>
                  <a:schemeClr val="bg1"/>
                </a:solidFill>
              </a:defRPr>
            </a:lvl1pPr>
            <a:lvl2pPr marL="457130" indent="0">
              <a:buNone/>
              <a:defRPr sz="1200"/>
            </a:lvl2pPr>
            <a:lvl3pPr marL="914265" indent="0">
              <a:buNone/>
              <a:defRPr sz="1000"/>
            </a:lvl3pPr>
            <a:lvl4pPr marL="1371396" indent="0">
              <a:buNone/>
              <a:defRPr sz="900"/>
            </a:lvl4pPr>
            <a:lvl5pPr marL="1828529" indent="0">
              <a:buNone/>
              <a:defRPr sz="900"/>
            </a:lvl5pPr>
            <a:lvl6pPr marL="2285658" indent="0">
              <a:buNone/>
              <a:defRPr sz="900"/>
            </a:lvl6pPr>
            <a:lvl7pPr marL="2742788" indent="0">
              <a:buNone/>
              <a:defRPr sz="900"/>
            </a:lvl7pPr>
            <a:lvl8pPr marL="3199920" indent="0">
              <a:buNone/>
              <a:defRPr sz="900"/>
            </a:lvl8pPr>
            <a:lvl9pPr marL="3657052"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pPr/>
              <a:t>6/19/2015</a:t>
            </a:fld>
            <a:endParaRPr lang="en-US"/>
          </a:p>
        </p:txBody>
      </p:sp>
      <p:sp>
        <p:nvSpPr>
          <p:cNvPr id="6" name="Footer Placeholder 5"/>
          <p:cNvSpPr>
            <a:spLocks noGrp="1"/>
          </p:cNvSpPr>
          <p:nvPr>
            <p:ph type="ftr" sz="quarter" idx="11"/>
          </p:nvPr>
        </p:nvSpPr>
        <p:spPr>
          <a:xfrm>
            <a:off x="2895600" y="4279107"/>
            <a:ext cx="2895600" cy="273844"/>
          </a:xfrm>
        </p:spPr>
        <p:txBody>
          <a:bodyPr/>
          <a:lstStyle/>
          <a:p>
            <a:endParaRPr lang="en-US"/>
          </a:p>
        </p:txBody>
      </p:sp>
      <p:sp>
        <p:nvSpPr>
          <p:cNvPr id="7" name="Slide Number Placeholder 6"/>
          <p:cNvSpPr>
            <a:spLocks noGrp="1"/>
          </p:cNvSpPr>
          <p:nvPr>
            <p:ph type="sldNum" sz="quarter" idx="12"/>
          </p:nvPr>
        </p:nvSpPr>
        <p:spPr>
          <a:xfrm>
            <a:off x="6324600" y="4279107"/>
            <a:ext cx="2133600" cy="273844"/>
          </a:xfrm>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xmlns="" val="51898529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0" y="3790951"/>
            <a:ext cx="5486400" cy="425054"/>
          </a:xfrm>
        </p:spPr>
        <p:txBody>
          <a:bodyPr anchor="b"/>
          <a:lstStyle>
            <a:lvl1pPr algn="l">
              <a:defRPr sz="2000" b="1">
                <a:solidFill>
                  <a:schemeClr val="accent2">
                    <a:lumMod val="7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057400" y="342900"/>
            <a:ext cx="5486400" cy="2971800"/>
          </a:xfrm>
        </p:spPr>
        <p:txBody>
          <a:bodyPr/>
          <a:lstStyle>
            <a:lvl1pPr marL="0" indent="0">
              <a:buNone/>
              <a:defRPr sz="3200"/>
            </a:lvl1pPr>
            <a:lvl2pPr marL="457130" indent="0">
              <a:buNone/>
              <a:defRPr sz="2800"/>
            </a:lvl2pPr>
            <a:lvl3pPr marL="914265" indent="0">
              <a:buNone/>
              <a:defRPr sz="2400"/>
            </a:lvl3pPr>
            <a:lvl4pPr marL="1371396" indent="0">
              <a:buNone/>
              <a:defRPr sz="2000"/>
            </a:lvl4pPr>
            <a:lvl5pPr marL="1828529" indent="0">
              <a:buNone/>
              <a:defRPr sz="2000"/>
            </a:lvl5pPr>
            <a:lvl6pPr marL="2285658" indent="0">
              <a:buNone/>
              <a:defRPr sz="2000"/>
            </a:lvl6pPr>
            <a:lvl7pPr marL="2742788" indent="0">
              <a:buNone/>
              <a:defRPr sz="2000"/>
            </a:lvl7pPr>
            <a:lvl8pPr marL="3199920" indent="0">
              <a:buNone/>
              <a:defRPr sz="2000"/>
            </a:lvl8pPr>
            <a:lvl9pPr marL="3657052" indent="0">
              <a:buNone/>
              <a:defRPr sz="2000"/>
            </a:lvl9pPr>
          </a:lstStyle>
          <a:p>
            <a:endParaRPr lang="en-US"/>
          </a:p>
        </p:txBody>
      </p:sp>
      <p:sp>
        <p:nvSpPr>
          <p:cNvPr id="4" name="Text Placeholder 3"/>
          <p:cNvSpPr>
            <a:spLocks noGrp="1"/>
          </p:cNvSpPr>
          <p:nvPr>
            <p:ph type="body" sz="half" idx="2"/>
          </p:nvPr>
        </p:nvSpPr>
        <p:spPr>
          <a:xfrm>
            <a:off x="2057400" y="4216010"/>
            <a:ext cx="5486400" cy="603647"/>
          </a:xfrm>
        </p:spPr>
        <p:txBody>
          <a:bodyPr/>
          <a:lstStyle>
            <a:lvl1pPr marL="0" indent="0">
              <a:buNone/>
              <a:defRPr sz="1400"/>
            </a:lvl1pPr>
            <a:lvl2pPr marL="457130" indent="0">
              <a:buNone/>
              <a:defRPr sz="1200"/>
            </a:lvl2pPr>
            <a:lvl3pPr marL="914265" indent="0">
              <a:buNone/>
              <a:defRPr sz="1000"/>
            </a:lvl3pPr>
            <a:lvl4pPr marL="1371396" indent="0">
              <a:buNone/>
              <a:defRPr sz="900"/>
            </a:lvl4pPr>
            <a:lvl5pPr marL="1828529" indent="0">
              <a:buNone/>
              <a:defRPr sz="900"/>
            </a:lvl5pPr>
            <a:lvl6pPr marL="2285658" indent="0">
              <a:buNone/>
              <a:defRPr sz="900"/>
            </a:lvl6pPr>
            <a:lvl7pPr marL="2742788" indent="0">
              <a:buNone/>
              <a:defRPr sz="900"/>
            </a:lvl7pPr>
            <a:lvl8pPr marL="3199920" indent="0">
              <a:buNone/>
              <a:defRPr sz="900"/>
            </a:lvl8pPr>
            <a:lvl9pPr marL="365705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pPr/>
              <a:t>6/19/2015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xmlns="" val="121597885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7948D-65B7-4FEC-80B5-36D7629B101D}" type="datetimeFigureOut">
              <a:rPr lang="en-US" smtClean="0"/>
              <a:pPr/>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xmlns="" val="157678765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228600"/>
            <a:ext cx="990600" cy="4388644"/>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05980"/>
            <a:ext cx="7162800" cy="4388644"/>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EB7948D-65B7-4FEC-80B5-36D7629B101D}" type="datetimeFigureOut">
              <a:rPr lang="en-US" smtClean="0"/>
              <a:pPr/>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xmlns="" val="407610638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4495800" y="1657350"/>
            <a:ext cx="4648200" cy="628650"/>
          </a:xfrm>
        </p:spPr>
        <p:txBody>
          <a:bodyPr anchor="ctr">
            <a:normAutofit/>
          </a:bodyPr>
          <a:lstStyle>
            <a:lvl1pPr marL="57142"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4495800" y="2286000"/>
            <a:ext cx="4648200" cy="628650"/>
          </a:xfrm>
        </p:spPr>
        <p:txBody>
          <a:bodyPr anchor="ctr">
            <a:normAutofit/>
          </a:bodyPr>
          <a:lstStyle>
            <a:lvl1pPr marL="57142"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4495800" y="2914650"/>
            <a:ext cx="4648200" cy="628650"/>
          </a:xfrm>
        </p:spPr>
        <p:txBody>
          <a:bodyPr anchor="ctr">
            <a:normAutofit/>
          </a:bodyPr>
          <a:lstStyle>
            <a:lvl1pPr marL="57142"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4495800" y="3543300"/>
            <a:ext cx="4648200" cy="628650"/>
          </a:xfrm>
        </p:spPr>
        <p:txBody>
          <a:bodyPr anchor="ctr">
            <a:normAutofit/>
          </a:bodyPr>
          <a:lstStyle>
            <a:lvl1pPr marL="57142" indent="0">
              <a:buFontTx/>
              <a:buNone/>
              <a:defRPr sz="1800" baseline="0"/>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41476100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914400" y="228600"/>
            <a:ext cx="3276600" cy="2343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4343400" y="228601"/>
            <a:ext cx="4495800" cy="2343986"/>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914400" y="2571750"/>
            <a:ext cx="32766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4191000" y="2571750"/>
            <a:ext cx="4648200" cy="22860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37068360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124200" y="5669756"/>
            <a:ext cx="2895600" cy="273844"/>
          </a:xfrm>
        </p:spPr>
        <p:txBody>
          <a:bodyPr/>
          <a:lstStyle/>
          <a:p>
            <a:endParaRPr lang="en-US" dirty="0"/>
          </a:p>
        </p:txBody>
      </p:sp>
      <p:sp>
        <p:nvSpPr>
          <p:cNvPr id="4" name="Slide Number Placeholder 3"/>
          <p:cNvSpPr>
            <a:spLocks noGrp="1"/>
          </p:cNvSpPr>
          <p:nvPr>
            <p:ph type="sldNum" sz="quarter" idx="11"/>
          </p:nvPr>
        </p:nvSpPr>
        <p:spPr>
          <a:xfrm>
            <a:off x="6553200" y="5669756"/>
            <a:ext cx="2133600" cy="273844"/>
          </a:xfrm>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914403" y="3131351"/>
            <a:ext cx="2514597" cy="2514599"/>
          </a:xfrm>
        </p:spPr>
        <p:txBody>
          <a:bodyPr lIns="274283" tIns="0" rIns="182854">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3619500" y="3131351"/>
            <a:ext cx="2514597" cy="2514599"/>
          </a:xfrm>
        </p:spPr>
        <p:txBody>
          <a:bodyPr lIns="274283" tIns="0" rIns="182854">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324601" y="3131351"/>
            <a:ext cx="2514597" cy="2514599"/>
          </a:xfrm>
        </p:spPr>
        <p:txBody>
          <a:bodyPr lIns="274283" tIns="0" rIns="182854">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914403" y="1245394"/>
            <a:ext cx="2514597" cy="188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3619497" y="1245394"/>
            <a:ext cx="2514600" cy="188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324597" y="1245394"/>
            <a:ext cx="2514600" cy="188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79854297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bg1">
                <a:lumMod val="10000"/>
              </a:schemeClr>
            </a:gs>
            <a:gs pos="39000">
              <a:schemeClr val="bg1">
                <a:lumMod val="10000"/>
              </a:schemeClr>
            </a:gs>
            <a:gs pos="100000">
              <a:schemeClr val="bg1">
                <a:lumMod val="50000"/>
              </a:schemeClr>
            </a:gs>
            <a:gs pos="64000">
              <a:schemeClr val="bg1">
                <a:lumMod val="10000"/>
              </a:schemeClr>
            </a:gs>
          </a:gsLst>
          <a:lin ang="5400000" scaled="0"/>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B7948D-65B7-4FEC-80B5-36D7629B101D}" type="datetimeFigureOut">
              <a:rPr lang="en-US" smtClean="0"/>
              <a:pPr/>
              <a:t>6/19/2015</a:t>
            </a:fld>
            <a:endParaRPr lang="en-US"/>
          </a:p>
        </p:txBody>
      </p:sp>
      <p:sp>
        <p:nvSpPr>
          <p:cNvPr id="5" name="Footer Placeholder 4"/>
          <p:cNvSpPr>
            <a:spLocks noGrp="1"/>
          </p:cNvSpPr>
          <p:nvPr>
            <p:ph type="ftr" sz="quarter" idx="11"/>
          </p:nvPr>
        </p:nvSpPr>
        <p:spPr/>
        <p:txBody>
          <a:bodyPr/>
          <a:lstStyle>
            <a:lvl1pPr>
              <a:defRPr>
                <a:solidFill>
                  <a:schemeClr val="tx1">
                    <a:lumMod val="10000"/>
                  </a:schemeClr>
                </a:solidFill>
              </a:defRPr>
            </a:lvl1pPr>
          </a:lstStyle>
          <a:p>
            <a:endParaRPr lang="en-US" dirty="0"/>
          </a:p>
        </p:txBody>
      </p:sp>
      <p:sp>
        <p:nvSpPr>
          <p:cNvPr id="6" name="Slide Number Placeholder 5"/>
          <p:cNvSpPr>
            <a:spLocks noGrp="1"/>
          </p:cNvSpPr>
          <p:nvPr>
            <p:ph type="sldNum" sz="quarter" idx="12"/>
          </p:nvPr>
        </p:nvSpPr>
        <p:spPr/>
        <p:txBody>
          <a:bodyPr/>
          <a:lstStyle/>
          <a:p>
            <a:fld id="{FD99AA8B-2E7A-4BBC-8FDE-CA7CF71DD330}" type="slidenum">
              <a:rPr lang="en-US" smtClean="0"/>
              <a:pPr/>
              <a:t>‹#›</a:t>
            </a:fld>
            <a:endParaRPr lang="en-US"/>
          </a:p>
        </p:txBody>
      </p:sp>
      <p:sp>
        <p:nvSpPr>
          <p:cNvPr id="2" name="Title 1"/>
          <p:cNvSpPr>
            <a:spLocks noGrp="1"/>
          </p:cNvSpPr>
          <p:nvPr>
            <p:ph type="ctrTitle"/>
          </p:nvPr>
        </p:nvSpPr>
        <p:spPr>
          <a:xfrm>
            <a:off x="-5937" y="3929062"/>
            <a:ext cx="8540338" cy="852488"/>
          </a:xfrm>
        </p:spPr>
        <p:txBody>
          <a:bodyPr anchor="b">
            <a:noAutofit/>
          </a:bodyPr>
          <a:lstStyle>
            <a:lvl1pPr algn="l">
              <a:defRPr sz="4400">
                <a:solidFill>
                  <a:schemeClr val="bg1">
                    <a:lumMod val="9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9600" y="4629150"/>
            <a:ext cx="6400800" cy="514350"/>
          </a:xfrm>
        </p:spPr>
        <p:txBody>
          <a:bodyPr>
            <a:normAutofit/>
          </a:bodyPr>
          <a:lstStyle>
            <a:lvl1pPr marL="0" indent="0" algn="l">
              <a:buNone/>
              <a:defRPr sz="2400">
                <a:solidFill>
                  <a:schemeClr val="bg1">
                    <a:lumMod val="90000"/>
                  </a:schemeClr>
                </a:solidFill>
              </a:defRPr>
            </a:lvl1pPr>
            <a:lvl2pPr marL="457130" indent="0" algn="ctr">
              <a:buNone/>
              <a:defRPr>
                <a:solidFill>
                  <a:schemeClr val="tx1">
                    <a:tint val="75000"/>
                  </a:schemeClr>
                </a:solidFill>
              </a:defRPr>
            </a:lvl2pPr>
            <a:lvl3pPr marL="914265" indent="0" algn="ctr">
              <a:buNone/>
              <a:defRPr>
                <a:solidFill>
                  <a:schemeClr val="tx1">
                    <a:tint val="75000"/>
                  </a:schemeClr>
                </a:solidFill>
              </a:defRPr>
            </a:lvl3pPr>
            <a:lvl4pPr marL="1371396" indent="0" algn="ctr">
              <a:buNone/>
              <a:defRPr>
                <a:solidFill>
                  <a:schemeClr val="tx1">
                    <a:tint val="75000"/>
                  </a:schemeClr>
                </a:solidFill>
              </a:defRPr>
            </a:lvl4pPr>
            <a:lvl5pPr marL="1828529" indent="0" algn="ctr">
              <a:buNone/>
              <a:defRPr>
                <a:solidFill>
                  <a:schemeClr val="tx1">
                    <a:tint val="75000"/>
                  </a:schemeClr>
                </a:solidFill>
              </a:defRPr>
            </a:lvl5pPr>
            <a:lvl6pPr marL="2285658" indent="0" algn="ctr">
              <a:buNone/>
              <a:defRPr>
                <a:solidFill>
                  <a:schemeClr val="tx1">
                    <a:tint val="75000"/>
                  </a:schemeClr>
                </a:solidFill>
              </a:defRPr>
            </a:lvl6pPr>
            <a:lvl7pPr marL="2742788" indent="0" algn="ctr">
              <a:buNone/>
              <a:defRPr>
                <a:solidFill>
                  <a:schemeClr val="tx1">
                    <a:tint val="75000"/>
                  </a:schemeClr>
                </a:solidFill>
              </a:defRPr>
            </a:lvl7pPr>
            <a:lvl8pPr marL="3199920" indent="0" algn="ctr">
              <a:buNone/>
              <a:defRPr>
                <a:solidFill>
                  <a:schemeClr val="tx1">
                    <a:tint val="75000"/>
                  </a:schemeClr>
                </a:solidFill>
              </a:defRPr>
            </a:lvl8pPr>
            <a:lvl9pPr marL="365705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4573036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No Side Graphic">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6EB7948D-65B7-4FEC-80B5-36D7629B101D}" type="datetimeFigureOut">
              <a:rPr lang="en-US" smtClean="0"/>
              <a:pPr/>
              <a:t>6/19/2015</a:t>
            </a:fld>
            <a:endParaRPr lang="en-US"/>
          </a:p>
        </p:txBody>
      </p:sp>
      <p:sp>
        <p:nvSpPr>
          <p:cNvPr id="14" name="Footer Placeholder 4"/>
          <p:cNvSpPr>
            <a:spLocks noGrp="1"/>
          </p:cNvSpPr>
          <p:nvPr>
            <p:ph type="ftr" sz="quarter" idx="3"/>
          </p:nvPr>
        </p:nvSpPr>
        <p:spPr>
          <a:xfrm>
            <a:off x="3124200"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15" name="Slide Number Placeholder 5"/>
          <p:cNvSpPr>
            <a:spLocks noGrp="1"/>
          </p:cNvSpPr>
          <p:nvPr>
            <p:ph type="sldNum" sz="quarter" idx="4"/>
          </p:nvPr>
        </p:nvSpPr>
        <p:spPr>
          <a:xfrm>
            <a:off x="6553200"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FD99AA8B-2E7A-4BBC-8FDE-CA7CF71DD330}" type="slidenum">
              <a:rPr lang="en-US" smtClean="0"/>
              <a:pPr/>
              <a:t>‹#›</a:t>
            </a:fld>
            <a:endParaRPr lang="en-US"/>
          </a:p>
        </p:txBody>
      </p:sp>
      <p:sp>
        <p:nvSpPr>
          <p:cNvPr id="4" name="Content Placeholder 3"/>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9360637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B7948D-65B7-4FEC-80B5-36D7629B101D}" type="datetimeFigureOut">
              <a:rPr lang="en-US" smtClean="0"/>
              <a:pPr/>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pPr/>
              <a:t>‹#›</a:t>
            </a:fld>
            <a:endParaRPr lang="en-US"/>
          </a:p>
        </p:txBody>
      </p:sp>
      <p:sp>
        <p:nvSpPr>
          <p:cNvPr id="10" name="Title 9"/>
          <p:cNvSpPr>
            <a:spLocks noGrp="1"/>
          </p:cNvSpPr>
          <p:nvPr>
            <p:ph type="title"/>
          </p:nvPr>
        </p:nvSpPr>
        <p:spPr>
          <a:xfrm>
            <a:off x="2133598" y="361951"/>
            <a:ext cx="6553202" cy="394097"/>
          </a:xfrm>
        </p:spPr>
        <p:txBody>
          <a:bodyPr/>
          <a:lstStyle>
            <a:lvl1pPr algn="l">
              <a:defRPr/>
            </a:lvl1pPr>
          </a:lstStyle>
          <a:p>
            <a:r>
              <a:rPr lang="en-US" dirty="0" smtClean="0"/>
              <a:t>Click to edit Master title style</a:t>
            </a:r>
            <a:endParaRPr lang="en-US" dirty="0"/>
          </a:p>
        </p:txBody>
      </p:sp>
      <p:sp>
        <p:nvSpPr>
          <p:cNvPr id="13" name="Content Placeholder 12"/>
          <p:cNvSpPr>
            <a:spLocks noGrp="1"/>
          </p:cNvSpPr>
          <p:nvPr>
            <p:ph sz="quarter" idx="13"/>
          </p:nvPr>
        </p:nvSpPr>
        <p:spPr>
          <a:xfrm>
            <a:off x="2666998" y="1123950"/>
            <a:ext cx="6477000" cy="4019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69206151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Bullete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828800" y="666750"/>
            <a:ext cx="7696200" cy="4514850"/>
          </a:xfrm>
        </p:spPr>
        <p:txBody>
          <a:bodyPr>
            <a:normAutofit/>
          </a:bodyPr>
          <a:lstStyle>
            <a:lvl1pPr marL="171426" indent="-171426">
              <a:buFont typeface="Arial" pitchFamily="34" charset="0"/>
              <a:buChar char="•"/>
              <a:defRPr sz="2400"/>
            </a:lvl1pPr>
            <a:lvl2pPr marL="628559" indent="-171426">
              <a:buFont typeface="Arial" pitchFamily="34" charset="0"/>
              <a:buChar char="•"/>
              <a:defRPr sz="2000"/>
            </a:lvl2pPr>
            <a:lvl3pPr marL="1085688" indent="-171426">
              <a:buFont typeface="Arial" pitchFamily="34" charset="0"/>
              <a:buChar char="•"/>
              <a:defRPr sz="1800"/>
            </a:lvl3pPr>
            <a:lvl4pPr marL="1542818" indent="-171426">
              <a:buFont typeface="Arial" pitchFamily="34" charset="0"/>
              <a:buChar char="•"/>
              <a:defRPr sz="1600"/>
            </a:lvl4pPr>
            <a:lvl5pPr marL="1999950" indent="-171426">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EB7948D-65B7-4FEC-80B5-36D7629B101D}" type="datetimeFigureOut">
              <a:rPr lang="en-US" smtClean="0"/>
              <a:pPr/>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xmlns="" val="425611560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6EB7948D-65B7-4FEC-80B5-36D7629B101D}" type="datetimeFigureOut">
              <a:rPr lang="en-US" smtClean="0"/>
              <a:pPr/>
              <a:t>6/19/2015</a:t>
            </a:fld>
            <a:endParaRPr lang="en-US"/>
          </a:p>
        </p:txBody>
      </p:sp>
      <p:sp>
        <p:nvSpPr>
          <p:cNvPr id="14" name="Footer Placeholder 4"/>
          <p:cNvSpPr>
            <a:spLocks noGrp="1"/>
          </p:cNvSpPr>
          <p:nvPr>
            <p:ph type="ftr" sz="quarter" idx="3"/>
          </p:nvPr>
        </p:nvSpPr>
        <p:spPr>
          <a:xfrm>
            <a:off x="3124200"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15" name="Slide Number Placeholder 5"/>
          <p:cNvSpPr>
            <a:spLocks noGrp="1"/>
          </p:cNvSpPr>
          <p:nvPr>
            <p:ph type="sldNum" sz="quarter" idx="4"/>
          </p:nvPr>
        </p:nvSpPr>
        <p:spPr>
          <a:xfrm>
            <a:off x="6553200"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FD99AA8B-2E7A-4BBC-8FDE-CA7CF71DD330}" type="slidenum">
              <a:rPr lang="en-US" smtClean="0"/>
              <a:pPr/>
              <a:t>‹#›</a:t>
            </a:fld>
            <a:endParaRPr lang="en-US"/>
          </a:p>
        </p:txBody>
      </p:sp>
      <p:sp>
        <p:nvSpPr>
          <p:cNvPr id="3" name="Content Placeholder 2"/>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26586869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No Side Graphic">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6EB7948D-65B7-4FEC-80B5-36D7629B101D}" type="datetimeFigureOut">
              <a:rPr lang="en-US" smtClean="0"/>
              <a:pPr/>
              <a:t>6/19/2015</a:t>
            </a:fld>
            <a:endParaRPr lang="en-US"/>
          </a:p>
        </p:txBody>
      </p:sp>
      <p:sp>
        <p:nvSpPr>
          <p:cNvPr id="14" name="Footer Placeholder 4"/>
          <p:cNvSpPr>
            <a:spLocks noGrp="1"/>
          </p:cNvSpPr>
          <p:nvPr>
            <p:ph type="ftr" sz="quarter" idx="3"/>
          </p:nvPr>
        </p:nvSpPr>
        <p:spPr>
          <a:xfrm>
            <a:off x="3124200"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15" name="Slide Number Placeholder 5"/>
          <p:cNvSpPr>
            <a:spLocks noGrp="1"/>
          </p:cNvSpPr>
          <p:nvPr>
            <p:ph type="sldNum" sz="quarter" idx="4"/>
          </p:nvPr>
        </p:nvSpPr>
        <p:spPr>
          <a:xfrm>
            <a:off x="6553200"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FD99AA8B-2E7A-4BBC-8FDE-CA7CF71DD330}" type="slidenum">
              <a:rPr lang="en-US" smtClean="0"/>
              <a:pPr/>
              <a:t>‹#›</a:t>
            </a:fld>
            <a:endParaRPr lang="en-US"/>
          </a:p>
        </p:txBody>
      </p:sp>
      <p:sp>
        <p:nvSpPr>
          <p:cNvPr id="4" name="Content Placeholder 3"/>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68457733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3200" y="1149634"/>
            <a:ext cx="7086600" cy="1021556"/>
          </a:xfrm>
        </p:spPr>
        <p:txBody>
          <a:bodyPr anchor="t"/>
          <a:lstStyle>
            <a:lvl1pPr algn="l">
              <a:defRPr sz="4000" b="0" cap="all">
                <a:solidFill>
                  <a:schemeClr val="accent2">
                    <a:lumMod val="7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743200" y="24493"/>
            <a:ext cx="7086600" cy="1125140"/>
          </a:xfrm>
        </p:spPr>
        <p:txBody>
          <a:bodyPr anchor="b"/>
          <a:lstStyle>
            <a:lvl1pPr marL="0" indent="0">
              <a:buNone/>
              <a:defRPr sz="2000">
                <a:solidFill>
                  <a:schemeClr val="bg2">
                    <a:lumMod val="50000"/>
                  </a:schemeClr>
                </a:solidFill>
              </a:defRPr>
            </a:lvl1pPr>
            <a:lvl2pPr marL="457130" indent="0">
              <a:buNone/>
              <a:defRPr sz="1800">
                <a:solidFill>
                  <a:schemeClr val="tx1">
                    <a:tint val="75000"/>
                  </a:schemeClr>
                </a:solidFill>
              </a:defRPr>
            </a:lvl2pPr>
            <a:lvl3pPr marL="914265" indent="0">
              <a:buNone/>
              <a:defRPr sz="1600">
                <a:solidFill>
                  <a:schemeClr val="tx1">
                    <a:tint val="75000"/>
                  </a:schemeClr>
                </a:solidFill>
              </a:defRPr>
            </a:lvl3pPr>
            <a:lvl4pPr marL="1371396" indent="0">
              <a:buNone/>
              <a:defRPr sz="1400">
                <a:solidFill>
                  <a:schemeClr val="tx1">
                    <a:tint val="75000"/>
                  </a:schemeClr>
                </a:solidFill>
              </a:defRPr>
            </a:lvl4pPr>
            <a:lvl5pPr marL="1828529" indent="0">
              <a:buNone/>
              <a:defRPr sz="1400">
                <a:solidFill>
                  <a:schemeClr val="tx1">
                    <a:tint val="75000"/>
                  </a:schemeClr>
                </a:solidFill>
              </a:defRPr>
            </a:lvl5pPr>
            <a:lvl6pPr marL="2285658" indent="0">
              <a:buNone/>
              <a:defRPr sz="1400">
                <a:solidFill>
                  <a:schemeClr val="tx1">
                    <a:tint val="75000"/>
                  </a:schemeClr>
                </a:solidFill>
              </a:defRPr>
            </a:lvl6pPr>
            <a:lvl7pPr marL="2742788" indent="0">
              <a:buNone/>
              <a:defRPr sz="1400">
                <a:solidFill>
                  <a:schemeClr val="tx1">
                    <a:tint val="75000"/>
                  </a:schemeClr>
                </a:solidFill>
              </a:defRPr>
            </a:lvl7pPr>
            <a:lvl8pPr marL="3199920" indent="0">
              <a:buNone/>
              <a:defRPr sz="1400">
                <a:solidFill>
                  <a:schemeClr val="tx1">
                    <a:tint val="75000"/>
                  </a:schemeClr>
                </a:solidFill>
              </a:defRPr>
            </a:lvl8pPr>
            <a:lvl9pPr marL="365705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B7948D-65B7-4FEC-80B5-36D7629B101D}" type="datetimeFigureOut">
              <a:rPr lang="en-US" smtClean="0"/>
              <a:pPr/>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xmlns="" val="402110373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00" y="514350"/>
            <a:ext cx="3810000" cy="451485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486400" y="514350"/>
            <a:ext cx="3810000" cy="451485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6EB7948D-65B7-4FEC-80B5-36D7629B101D}" type="datetimeFigureOut">
              <a:rPr lang="en-US" smtClean="0"/>
              <a:pPr/>
              <a:t>6/19/2015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xmlns="" val="181086512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19400" y="228601"/>
            <a:ext cx="3732334" cy="479822"/>
          </a:xfrm>
        </p:spPr>
        <p:txBody>
          <a:bodyPr anchor="b">
            <a:noAutofit/>
          </a:bodyPr>
          <a:lstStyle>
            <a:lvl1pPr marL="0" indent="0">
              <a:buNone/>
              <a:defRPr sz="2000" b="1"/>
            </a:lvl1pPr>
            <a:lvl2pPr marL="457130" indent="0">
              <a:buNone/>
              <a:defRPr sz="2000" b="1"/>
            </a:lvl2pPr>
            <a:lvl3pPr marL="914265" indent="0">
              <a:buNone/>
              <a:defRPr sz="1800" b="1"/>
            </a:lvl3pPr>
            <a:lvl4pPr marL="1371396" indent="0">
              <a:buNone/>
              <a:defRPr sz="1600" b="1"/>
            </a:lvl4pPr>
            <a:lvl5pPr marL="1828529" indent="0">
              <a:buNone/>
              <a:defRPr sz="1600" b="1"/>
            </a:lvl5pPr>
            <a:lvl6pPr marL="2285658" indent="0">
              <a:buNone/>
              <a:defRPr sz="1600" b="1"/>
            </a:lvl6pPr>
            <a:lvl7pPr marL="2742788" indent="0">
              <a:buNone/>
              <a:defRPr sz="1600" b="1"/>
            </a:lvl7pPr>
            <a:lvl8pPr marL="3199920" indent="0">
              <a:buNone/>
              <a:defRPr sz="1600" b="1"/>
            </a:lvl8pPr>
            <a:lvl9pPr marL="365705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819400" y="800104"/>
            <a:ext cx="3732334" cy="382904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858000" y="228601"/>
            <a:ext cx="3733800" cy="479822"/>
          </a:xfrm>
        </p:spPr>
        <p:txBody>
          <a:bodyPr anchor="b">
            <a:noAutofit/>
          </a:bodyPr>
          <a:lstStyle>
            <a:lvl1pPr marL="0" indent="0">
              <a:buNone/>
              <a:defRPr sz="2000" b="1"/>
            </a:lvl1pPr>
            <a:lvl2pPr marL="457130" indent="0">
              <a:buNone/>
              <a:defRPr sz="2000" b="1"/>
            </a:lvl2pPr>
            <a:lvl3pPr marL="914265" indent="0">
              <a:buNone/>
              <a:defRPr sz="1800" b="1"/>
            </a:lvl3pPr>
            <a:lvl4pPr marL="1371396" indent="0">
              <a:buNone/>
              <a:defRPr sz="1600" b="1"/>
            </a:lvl4pPr>
            <a:lvl5pPr marL="1828529" indent="0">
              <a:buNone/>
              <a:defRPr sz="1600" b="1"/>
            </a:lvl5pPr>
            <a:lvl6pPr marL="2285658" indent="0">
              <a:buNone/>
              <a:defRPr sz="1600" b="1"/>
            </a:lvl6pPr>
            <a:lvl7pPr marL="2742788" indent="0">
              <a:buNone/>
              <a:defRPr sz="1600" b="1"/>
            </a:lvl7pPr>
            <a:lvl8pPr marL="3199920" indent="0">
              <a:buNone/>
              <a:defRPr sz="1600" b="1"/>
            </a:lvl8pPr>
            <a:lvl9pPr marL="365705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858000" y="800104"/>
            <a:ext cx="3733800" cy="382904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6EB7948D-65B7-4FEC-80B5-36D7629B101D}" type="datetimeFigureOut">
              <a:rPr lang="en-US" smtClean="0"/>
              <a:pPr/>
              <a:t>6/19/2015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99AA8B-2E7A-4BBC-8FDE-CA7CF71DD330}" type="slidenum">
              <a:rPr lang="en-US" smtClean="0"/>
              <a:pPr/>
              <a:t>‹#›</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98388688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B7948D-65B7-4FEC-80B5-36D7629B101D}" type="datetimeFigureOut">
              <a:rPr lang="en-US" smtClean="0"/>
              <a:pPr/>
              <a:t>6/19/2015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xmlns="" val="106008671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7948D-65B7-4FEC-80B5-36D7629B101D}" type="datetimeFigureOut">
              <a:rPr lang="en-US" smtClean="0"/>
              <a:pPr/>
              <a:t>6/19/2015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xmlns="" val="115793871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6"/>
            <a:ext cx="6400800" cy="571501"/>
          </a:xfrm>
        </p:spPr>
        <p:txBody>
          <a:bodyPr anchor="b">
            <a:normAutofit/>
          </a:bodyPr>
          <a:lstStyle>
            <a:lvl1pPr algn="l">
              <a:defRPr sz="2800" b="1">
                <a:ln>
                  <a:solidFill>
                    <a:schemeClr val="bg1"/>
                  </a:solidFill>
                </a:ln>
                <a:solidFill>
                  <a:schemeClr val="accent1">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343400" y="864393"/>
            <a:ext cx="4724400" cy="36576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1000" y="788197"/>
            <a:ext cx="3733800" cy="1859756"/>
          </a:xfrm>
        </p:spPr>
        <p:txBody>
          <a:bodyPr/>
          <a:lstStyle>
            <a:lvl1pPr marL="0" indent="0">
              <a:buNone/>
              <a:defRPr sz="1400">
                <a:solidFill>
                  <a:schemeClr val="bg1"/>
                </a:solidFill>
              </a:defRPr>
            </a:lvl1pPr>
            <a:lvl2pPr marL="457130" indent="0">
              <a:buNone/>
              <a:defRPr sz="1200"/>
            </a:lvl2pPr>
            <a:lvl3pPr marL="914265" indent="0">
              <a:buNone/>
              <a:defRPr sz="1000"/>
            </a:lvl3pPr>
            <a:lvl4pPr marL="1371396" indent="0">
              <a:buNone/>
              <a:defRPr sz="900"/>
            </a:lvl4pPr>
            <a:lvl5pPr marL="1828529" indent="0">
              <a:buNone/>
              <a:defRPr sz="900"/>
            </a:lvl5pPr>
            <a:lvl6pPr marL="2285658" indent="0">
              <a:buNone/>
              <a:defRPr sz="900"/>
            </a:lvl6pPr>
            <a:lvl7pPr marL="2742788" indent="0">
              <a:buNone/>
              <a:defRPr sz="900"/>
            </a:lvl7pPr>
            <a:lvl8pPr marL="3199920" indent="0">
              <a:buNone/>
              <a:defRPr sz="900"/>
            </a:lvl8pPr>
            <a:lvl9pPr marL="3657052"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pPr/>
              <a:t>6/19/2015</a:t>
            </a:fld>
            <a:endParaRPr lang="en-US"/>
          </a:p>
        </p:txBody>
      </p:sp>
      <p:sp>
        <p:nvSpPr>
          <p:cNvPr id="6" name="Footer Placeholder 5"/>
          <p:cNvSpPr>
            <a:spLocks noGrp="1"/>
          </p:cNvSpPr>
          <p:nvPr>
            <p:ph type="ftr" sz="quarter" idx="11"/>
          </p:nvPr>
        </p:nvSpPr>
        <p:spPr>
          <a:xfrm>
            <a:off x="2895600" y="4279107"/>
            <a:ext cx="2895600" cy="273844"/>
          </a:xfrm>
        </p:spPr>
        <p:txBody>
          <a:bodyPr/>
          <a:lstStyle/>
          <a:p>
            <a:endParaRPr lang="en-US"/>
          </a:p>
        </p:txBody>
      </p:sp>
      <p:sp>
        <p:nvSpPr>
          <p:cNvPr id="7" name="Slide Number Placeholder 6"/>
          <p:cNvSpPr>
            <a:spLocks noGrp="1"/>
          </p:cNvSpPr>
          <p:nvPr>
            <p:ph type="sldNum" sz="quarter" idx="12"/>
          </p:nvPr>
        </p:nvSpPr>
        <p:spPr>
          <a:xfrm>
            <a:off x="6324600" y="4279107"/>
            <a:ext cx="2133600" cy="273844"/>
          </a:xfrm>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xmlns="" val="7695645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3200" y="1149634"/>
            <a:ext cx="7086600" cy="1021556"/>
          </a:xfrm>
        </p:spPr>
        <p:txBody>
          <a:bodyPr anchor="t"/>
          <a:lstStyle>
            <a:lvl1pPr algn="l">
              <a:defRPr sz="4000" b="0" cap="all">
                <a:solidFill>
                  <a:schemeClr val="accent2">
                    <a:lumMod val="7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743200" y="24493"/>
            <a:ext cx="7086600" cy="1125140"/>
          </a:xfrm>
        </p:spPr>
        <p:txBody>
          <a:bodyPr anchor="b"/>
          <a:lstStyle>
            <a:lvl1pPr marL="0" indent="0">
              <a:buNone/>
              <a:defRPr sz="2000">
                <a:solidFill>
                  <a:schemeClr val="bg2">
                    <a:lumMod val="50000"/>
                  </a:schemeClr>
                </a:solidFill>
              </a:defRPr>
            </a:lvl1pPr>
            <a:lvl2pPr marL="457130" indent="0">
              <a:buNone/>
              <a:defRPr sz="1800">
                <a:solidFill>
                  <a:schemeClr val="tx1">
                    <a:tint val="75000"/>
                  </a:schemeClr>
                </a:solidFill>
              </a:defRPr>
            </a:lvl2pPr>
            <a:lvl3pPr marL="914265" indent="0">
              <a:buNone/>
              <a:defRPr sz="1600">
                <a:solidFill>
                  <a:schemeClr val="tx1">
                    <a:tint val="75000"/>
                  </a:schemeClr>
                </a:solidFill>
              </a:defRPr>
            </a:lvl3pPr>
            <a:lvl4pPr marL="1371396" indent="0">
              <a:buNone/>
              <a:defRPr sz="1400">
                <a:solidFill>
                  <a:schemeClr val="tx1">
                    <a:tint val="75000"/>
                  </a:schemeClr>
                </a:solidFill>
              </a:defRPr>
            </a:lvl4pPr>
            <a:lvl5pPr marL="1828529" indent="0">
              <a:buNone/>
              <a:defRPr sz="1400">
                <a:solidFill>
                  <a:schemeClr val="tx1">
                    <a:tint val="75000"/>
                  </a:schemeClr>
                </a:solidFill>
              </a:defRPr>
            </a:lvl5pPr>
            <a:lvl6pPr marL="2285658" indent="0">
              <a:buNone/>
              <a:defRPr sz="1400">
                <a:solidFill>
                  <a:schemeClr val="tx1">
                    <a:tint val="75000"/>
                  </a:schemeClr>
                </a:solidFill>
              </a:defRPr>
            </a:lvl6pPr>
            <a:lvl7pPr marL="2742788" indent="0">
              <a:buNone/>
              <a:defRPr sz="1400">
                <a:solidFill>
                  <a:schemeClr val="tx1">
                    <a:tint val="75000"/>
                  </a:schemeClr>
                </a:solidFill>
              </a:defRPr>
            </a:lvl7pPr>
            <a:lvl8pPr marL="3199920" indent="0">
              <a:buNone/>
              <a:defRPr sz="1400">
                <a:solidFill>
                  <a:schemeClr val="tx1">
                    <a:tint val="75000"/>
                  </a:schemeClr>
                </a:solidFill>
              </a:defRPr>
            </a:lvl8pPr>
            <a:lvl9pPr marL="365705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B7948D-65B7-4FEC-80B5-36D7629B101D}" type="datetimeFigureOut">
              <a:rPr lang="en-US" smtClean="0"/>
              <a:pPr/>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xmlns="" val="129917298"/>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0" y="3790951"/>
            <a:ext cx="5486400" cy="425054"/>
          </a:xfrm>
        </p:spPr>
        <p:txBody>
          <a:bodyPr anchor="b"/>
          <a:lstStyle>
            <a:lvl1pPr algn="l">
              <a:defRPr sz="2000" b="1">
                <a:solidFill>
                  <a:schemeClr val="accent2">
                    <a:lumMod val="7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057400" y="342900"/>
            <a:ext cx="5486400" cy="2971800"/>
          </a:xfrm>
        </p:spPr>
        <p:txBody>
          <a:bodyPr/>
          <a:lstStyle>
            <a:lvl1pPr marL="0" indent="0">
              <a:buNone/>
              <a:defRPr sz="3200"/>
            </a:lvl1pPr>
            <a:lvl2pPr marL="457130" indent="0">
              <a:buNone/>
              <a:defRPr sz="2800"/>
            </a:lvl2pPr>
            <a:lvl3pPr marL="914265" indent="0">
              <a:buNone/>
              <a:defRPr sz="2400"/>
            </a:lvl3pPr>
            <a:lvl4pPr marL="1371396" indent="0">
              <a:buNone/>
              <a:defRPr sz="2000"/>
            </a:lvl4pPr>
            <a:lvl5pPr marL="1828529" indent="0">
              <a:buNone/>
              <a:defRPr sz="2000"/>
            </a:lvl5pPr>
            <a:lvl6pPr marL="2285658" indent="0">
              <a:buNone/>
              <a:defRPr sz="2000"/>
            </a:lvl6pPr>
            <a:lvl7pPr marL="2742788" indent="0">
              <a:buNone/>
              <a:defRPr sz="2000"/>
            </a:lvl7pPr>
            <a:lvl8pPr marL="3199920" indent="0">
              <a:buNone/>
              <a:defRPr sz="2000"/>
            </a:lvl8pPr>
            <a:lvl9pPr marL="3657052" indent="0">
              <a:buNone/>
              <a:defRPr sz="2000"/>
            </a:lvl9pPr>
          </a:lstStyle>
          <a:p>
            <a:endParaRPr lang="en-US"/>
          </a:p>
        </p:txBody>
      </p:sp>
      <p:sp>
        <p:nvSpPr>
          <p:cNvPr id="4" name="Text Placeholder 3"/>
          <p:cNvSpPr>
            <a:spLocks noGrp="1"/>
          </p:cNvSpPr>
          <p:nvPr>
            <p:ph type="body" sz="half" idx="2"/>
          </p:nvPr>
        </p:nvSpPr>
        <p:spPr>
          <a:xfrm>
            <a:off x="2057400" y="4216010"/>
            <a:ext cx="5486400" cy="603647"/>
          </a:xfrm>
        </p:spPr>
        <p:txBody>
          <a:bodyPr/>
          <a:lstStyle>
            <a:lvl1pPr marL="0" indent="0">
              <a:buNone/>
              <a:defRPr sz="1400"/>
            </a:lvl1pPr>
            <a:lvl2pPr marL="457130" indent="0">
              <a:buNone/>
              <a:defRPr sz="1200"/>
            </a:lvl2pPr>
            <a:lvl3pPr marL="914265" indent="0">
              <a:buNone/>
              <a:defRPr sz="1000"/>
            </a:lvl3pPr>
            <a:lvl4pPr marL="1371396" indent="0">
              <a:buNone/>
              <a:defRPr sz="900"/>
            </a:lvl4pPr>
            <a:lvl5pPr marL="1828529" indent="0">
              <a:buNone/>
              <a:defRPr sz="900"/>
            </a:lvl5pPr>
            <a:lvl6pPr marL="2285658" indent="0">
              <a:buNone/>
              <a:defRPr sz="900"/>
            </a:lvl6pPr>
            <a:lvl7pPr marL="2742788" indent="0">
              <a:buNone/>
              <a:defRPr sz="900"/>
            </a:lvl7pPr>
            <a:lvl8pPr marL="3199920" indent="0">
              <a:buNone/>
              <a:defRPr sz="900"/>
            </a:lvl8pPr>
            <a:lvl9pPr marL="365705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pPr/>
              <a:t>6/19/2015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xmlns="" val="210309495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7948D-65B7-4FEC-80B5-36D7629B101D}" type="datetimeFigureOut">
              <a:rPr lang="en-US" smtClean="0"/>
              <a:pPr/>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xmlns="" val="1174547880"/>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228600"/>
            <a:ext cx="990600" cy="4388644"/>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05980"/>
            <a:ext cx="7162800" cy="4388644"/>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EB7948D-65B7-4FEC-80B5-36D7629B101D}" type="datetimeFigureOut">
              <a:rPr lang="en-US" smtClean="0"/>
              <a:pPr/>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xmlns="" val="1343793445"/>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4495800" y="1657350"/>
            <a:ext cx="4648200" cy="628650"/>
          </a:xfrm>
        </p:spPr>
        <p:txBody>
          <a:bodyPr anchor="ctr">
            <a:normAutofit/>
          </a:bodyPr>
          <a:lstStyle>
            <a:lvl1pPr marL="57142"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4495800" y="2286000"/>
            <a:ext cx="4648200" cy="628650"/>
          </a:xfrm>
        </p:spPr>
        <p:txBody>
          <a:bodyPr anchor="ctr">
            <a:normAutofit/>
          </a:bodyPr>
          <a:lstStyle>
            <a:lvl1pPr marL="57142"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4495800" y="2914650"/>
            <a:ext cx="4648200" cy="628650"/>
          </a:xfrm>
        </p:spPr>
        <p:txBody>
          <a:bodyPr anchor="ctr">
            <a:normAutofit/>
          </a:bodyPr>
          <a:lstStyle>
            <a:lvl1pPr marL="57142"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4495800" y="3543300"/>
            <a:ext cx="4648200" cy="628650"/>
          </a:xfrm>
        </p:spPr>
        <p:txBody>
          <a:bodyPr anchor="ctr">
            <a:normAutofit/>
          </a:bodyPr>
          <a:lstStyle>
            <a:lvl1pPr marL="57142" indent="0">
              <a:buFontTx/>
              <a:buNone/>
              <a:defRPr sz="1800" baseline="0"/>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30270795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914400" y="228600"/>
            <a:ext cx="3276600" cy="2343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4343400" y="228601"/>
            <a:ext cx="4495800" cy="2343986"/>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914400" y="2571750"/>
            <a:ext cx="32766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4191000" y="2571750"/>
            <a:ext cx="4648200" cy="22860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73948261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124200" y="5669756"/>
            <a:ext cx="2895600" cy="273844"/>
          </a:xfrm>
        </p:spPr>
        <p:txBody>
          <a:bodyPr/>
          <a:lstStyle/>
          <a:p>
            <a:endParaRPr lang="en-US" dirty="0"/>
          </a:p>
        </p:txBody>
      </p:sp>
      <p:sp>
        <p:nvSpPr>
          <p:cNvPr id="4" name="Slide Number Placeholder 3"/>
          <p:cNvSpPr>
            <a:spLocks noGrp="1"/>
          </p:cNvSpPr>
          <p:nvPr>
            <p:ph type="sldNum" sz="quarter" idx="11"/>
          </p:nvPr>
        </p:nvSpPr>
        <p:spPr>
          <a:xfrm>
            <a:off x="6553200" y="5669756"/>
            <a:ext cx="2133600" cy="273844"/>
          </a:xfrm>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914403" y="3131351"/>
            <a:ext cx="2514597" cy="2514599"/>
          </a:xfrm>
        </p:spPr>
        <p:txBody>
          <a:bodyPr lIns="274283" tIns="0" rIns="182854">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3619500" y="3131351"/>
            <a:ext cx="2514597" cy="2514599"/>
          </a:xfrm>
        </p:spPr>
        <p:txBody>
          <a:bodyPr lIns="274283" tIns="0" rIns="182854">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324601" y="3131351"/>
            <a:ext cx="2514597" cy="2514599"/>
          </a:xfrm>
        </p:spPr>
        <p:txBody>
          <a:bodyPr lIns="274283" tIns="0" rIns="182854">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914403" y="1245394"/>
            <a:ext cx="2514597" cy="188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3619497" y="1245394"/>
            <a:ext cx="2514600" cy="188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324597" y="1245394"/>
            <a:ext cx="2514600" cy="188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592310832"/>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bg1">
                <a:lumMod val="10000"/>
              </a:schemeClr>
            </a:gs>
            <a:gs pos="39000">
              <a:schemeClr val="bg1">
                <a:lumMod val="10000"/>
              </a:schemeClr>
            </a:gs>
            <a:gs pos="100000">
              <a:schemeClr val="bg1">
                <a:lumMod val="50000"/>
              </a:schemeClr>
            </a:gs>
            <a:gs pos="64000">
              <a:schemeClr val="bg1">
                <a:lumMod val="10000"/>
              </a:schemeClr>
            </a:gs>
          </a:gsLst>
          <a:lin ang="5400000" scaled="0"/>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B7948D-65B7-4FEC-80B5-36D7629B101D}" type="datetimeFigureOut">
              <a:rPr lang="en-US" smtClean="0"/>
              <a:pPr/>
              <a:t>6/19/2015</a:t>
            </a:fld>
            <a:endParaRPr lang="en-US"/>
          </a:p>
        </p:txBody>
      </p:sp>
      <p:sp>
        <p:nvSpPr>
          <p:cNvPr id="5" name="Footer Placeholder 4"/>
          <p:cNvSpPr>
            <a:spLocks noGrp="1"/>
          </p:cNvSpPr>
          <p:nvPr>
            <p:ph type="ftr" sz="quarter" idx="11"/>
          </p:nvPr>
        </p:nvSpPr>
        <p:spPr/>
        <p:txBody>
          <a:bodyPr/>
          <a:lstStyle>
            <a:lvl1pPr>
              <a:defRPr>
                <a:solidFill>
                  <a:schemeClr val="tx1">
                    <a:lumMod val="10000"/>
                  </a:schemeClr>
                </a:solidFill>
              </a:defRPr>
            </a:lvl1pPr>
          </a:lstStyle>
          <a:p>
            <a:endParaRPr lang="en-US" dirty="0"/>
          </a:p>
        </p:txBody>
      </p:sp>
      <p:sp>
        <p:nvSpPr>
          <p:cNvPr id="6" name="Slide Number Placeholder 5"/>
          <p:cNvSpPr>
            <a:spLocks noGrp="1"/>
          </p:cNvSpPr>
          <p:nvPr>
            <p:ph type="sldNum" sz="quarter" idx="12"/>
          </p:nvPr>
        </p:nvSpPr>
        <p:spPr/>
        <p:txBody>
          <a:bodyPr/>
          <a:lstStyle/>
          <a:p>
            <a:fld id="{FD99AA8B-2E7A-4BBC-8FDE-CA7CF71DD330}" type="slidenum">
              <a:rPr lang="en-US" smtClean="0"/>
              <a:pPr/>
              <a:t>‹#›</a:t>
            </a:fld>
            <a:endParaRPr lang="en-US"/>
          </a:p>
        </p:txBody>
      </p:sp>
      <p:sp>
        <p:nvSpPr>
          <p:cNvPr id="2" name="Title 1"/>
          <p:cNvSpPr>
            <a:spLocks noGrp="1"/>
          </p:cNvSpPr>
          <p:nvPr>
            <p:ph type="ctrTitle"/>
          </p:nvPr>
        </p:nvSpPr>
        <p:spPr>
          <a:xfrm>
            <a:off x="-5937" y="3929062"/>
            <a:ext cx="8540338" cy="852488"/>
          </a:xfrm>
        </p:spPr>
        <p:txBody>
          <a:bodyPr anchor="b">
            <a:noAutofit/>
          </a:bodyPr>
          <a:lstStyle>
            <a:lvl1pPr algn="l">
              <a:defRPr sz="4400">
                <a:solidFill>
                  <a:schemeClr val="bg1">
                    <a:lumMod val="9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9600" y="4629150"/>
            <a:ext cx="6400800" cy="514350"/>
          </a:xfrm>
        </p:spPr>
        <p:txBody>
          <a:bodyPr>
            <a:normAutofit/>
          </a:bodyPr>
          <a:lstStyle>
            <a:lvl1pPr marL="0" indent="0" algn="l">
              <a:buNone/>
              <a:defRPr sz="2400">
                <a:solidFill>
                  <a:schemeClr val="bg1">
                    <a:lumMod val="90000"/>
                  </a:schemeClr>
                </a:solidFill>
              </a:defRPr>
            </a:lvl1pPr>
            <a:lvl2pPr marL="457130" indent="0" algn="ctr">
              <a:buNone/>
              <a:defRPr>
                <a:solidFill>
                  <a:schemeClr val="tx1">
                    <a:tint val="75000"/>
                  </a:schemeClr>
                </a:solidFill>
              </a:defRPr>
            </a:lvl2pPr>
            <a:lvl3pPr marL="914265" indent="0" algn="ctr">
              <a:buNone/>
              <a:defRPr>
                <a:solidFill>
                  <a:schemeClr val="tx1">
                    <a:tint val="75000"/>
                  </a:schemeClr>
                </a:solidFill>
              </a:defRPr>
            </a:lvl3pPr>
            <a:lvl4pPr marL="1371396" indent="0" algn="ctr">
              <a:buNone/>
              <a:defRPr>
                <a:solidFill>
                  <a:schemeClr val="tx1">
                    <a:tint val="75000"/>
                  </a:schemeClr>
                </a:solidFill>
              </a:defRPr>
            </a:lvl4pPr>
            <a:lvl5pPr marL="1828529" indent="0" algn="ctr">
              <a:buNone/>
              <a:defRPr>
                <a:solidFill>
                  <a:schemeClr val="tx1">
                    <a:tint val="75000"/>
                  </a:schemeClr>
                </a:solidFill>
              </a:defRPr>
            </a:lvl5pPr>
            <a:lvl6pPr marL="2285658" indent="0" algn="ctr">
              <a:buNone/>
              <a:defRPr>
                <a:solidFill>
                  <a:schemeClr val="tx1">
                    <a:tint val="75000"/>
                  </a:schemeClr>
                </a:solidFill>
              </a:defRPr>
            </a:lvl6pPr>
            <a:lvl7pPr marL="2742788" indent="0" algn="ctr">
              <a:buNone/>
              <a:defRPr>
                <a:solidFill>
                  <a:schemeClr val="tx1">
                    <a:tint val="75000"/>
                  </a:schemeClr>
                </a:solidFill>
              </a:defRPr>
            </a:lvl7pPr>
            <a:lvl8pPr marL="3199920" indent="0" algn="ctr">
              <a:buNone/>
              <a:defRPr>
                <a:solidFill>
                  <a:schemeClr val="tx1">
                    <a:tint val="75000"/>
                  </a:schemeClr>
                </a:solidFill>
              </a:defRPr>
            </a:lvl8pPr>
            <a:lvl9pPr marL="365705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681424538"/>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B7948D-65B7-4FEC-80B5-36D7629B101D}" type="datetimeFigureOut">
              <a:rPr lang="en-US" smtClean="0"/>
              <a:pPr/>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pPr/>
              <a:t>‹#›</a:t>
            </a:fld>
            <a:endParaRPr lang="en-US"/>
          </a:p>
        </p:txBody>
      </p:sp>
      <p:sp>
        <p:nvSpPr>
          <p:cNvPr id="10" name="Title 9"/>
          <p:cNvSpPr>
            <a:spLocks noGrp="1"/>
          </p:cNvSpPr>
          <p:nvPr>
            <p:ph type="title"/>
          </p:nvPr>
        </p:nvSpPr>
        <p:spPr>
          <a:xfrm>
            <a:off x="2133598" y="361951"/>
            <a:ext cx="6553202" cy="394097"/>
          </a:xfrm>
        </p:spPr>
        <p:txBody>
          <a:bodyPr/>
          <a:lstStyle>
            <a:lvl1pPr algn="l">
              <a:defRPr/>
            </a:lvl1pPr>
          </a:lstStyle>
          <a:p>
            <a:r>
              <a:rPr lang="en-US" dirty="0" smtClean="0"/>
              <a:t>Click to edit Master title style</a:t>
            </a:r>
            <a:endParaRPr lang="en-US" dirty="0"/>
          </a:p>
        </p:txBody>
      </p:sp>
      <p:sp>
        <p:nvSpPr>
          <p:cNvPr id="13" name="Content Placeholder 12"/>
          <p:cNvSpPr>
            <a:spLocks noGrp="1"/>
          </p:cNvSpPr>
          <p:nvPr>
            <p:ph sz="quarter" idx="13"/>
          </p:nvPr>
        </p:nvSpPr>
        <p:spPr>
          <a:xfrm>
            <a:off x="2666998" y="1123950"/>
            <a:ext cx="6477000" cy="4019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491481473"/>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ullete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828800" y="666750"/>
            <a:ext cx="7696200" cy="4514850"/>
          </a:xfrm>
        </p:spPr>
        <p:txBody>
          <a:bodyPr>
            <a:normAutofit/>
          </a:bodyPr>
          <a:lstStyle>
            <a:lvl1pPr marL="171426" indent="-171426">
              <a:buFont typeface="Arial" pitchFamily="34" charset="0"/>
              <a:buChar char="•"/>
              <a:defRPr sz="2400"/>
            </a:lvl1pPr>
            <a:lvl2pPr marL="628559" indent="-171426">
              <a:buFont typeface="Arial" pitchFamily="34" charset="0"/>
              <a:buChar char="•"/>
              <a:defRPr sz="2000"/>
            </a:lvl2pPr>
            <a:lvl3pPr marL="1085688" indent="-171426">
              <a:buFont typeface="Arial" pitchFamily="34" charset="0"/>
              <a:buChar char="•"/>
              <a:defRPr sz="1800"/>
            </a:lvl3pPr>
            <a:lvl4pPr marL="1542818" indent="-171426">
              <a:buFont typeface="Arial" pitchFamily="34" charset="0"/>
              <a:buChar char="•"/>
              <a:defRPr sz="1600"/>
            </a:lvl4pPr>
            <a:lvl5pPr marL="1999950" indent="-171426">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EB7948D-65B7-4FEC-80B5-36D7629B101D}" type="datetimeFigureOut">
              <a:rPr lang="en-US" smtClean="0"/>
              <a:pPr/>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xmlns="" val="404045792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6EB7948D-65B7-4FEC-80B5-36D7629B101D}" type="datetimeFigureOut">
              <a:rPr lang="en-US" smtClean="0"/>
              <a:pPr/>
              <a:t>6/19/2015</a:t>
            </a:fld>
            <a:endParaRPr lang="en-US"/>
          </a:p>
        </p:txBody>
      </p:sp>
      <p:sp>
        <p:nvSpPr>
          <p:cNvPr id="14" name="Footer Placeholder 4"/>
          <p:cNvSpPr>
            <a:spLocks noGrp="1"/>
          </p:cNvSpPr>
          <p:nvPr>
            <p:ph type="ftr" sz="quarter" idx="3"/>
          </p:nvPr>
        </p:nvSpPr>
        <p:spPr>
          <a:xfrm>
            <a:off x="3124200"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15" name="Slide Number Placeholder 5"/>
          <p:cNvSpPr>
            <a:spLocks noGrp="1"/>
          </p:cNvSpPr>
          <p:nvPr>
            <p:ph type="sldNum" sz="quarter" idx="4"/>
          </p:nvPr>
        </p:nvSpPr>
        <p:spPr>
          <a:xfrm>
            <a:off x="6553200"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FD99AA8B-2E7A-4BBC-8FDE-CA7CF71DD330}" type="slidenum">
              <a:rPr lang="en-US" smtClean="0"/>
              <a:pPr/>
              <a:t>‹#›</a:t>
            </a:fld>
            <a:endParaRPr lang="en-US"/>
          </a:p>
        </p:txBody>
      </p:sp>
      <p:sp>
        <p:nvSpPr>
          <p:cNvPr id="3" name="Content Placeholder 2"/>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0138895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00" y="514350"/>
            <a:ext cx="3810000" cy="451485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486400" y="514350"/>
            <a:ext cx="3810000" cy="451485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6EB7948D-65B7-4FEC-80B5-36D7629B101D}" type="datetimeFigureOut">
              <a:rPr lang="en-US" smtClean="0"/>
              <a:pPr/>
              <a:t>6/19/2015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xmlns="" val="1737033793"/>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No Side Graphic">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6EB7948D-65B7-4FEC-80B5-36D7629B101D}" type="datetimeFigureOut">
              <a:rPr lang="en-US" smtClean="0"/>
              <a:pPr/>
              <a:t>6/19/2015</a:t>
            </a:fld>
            <a:endParaRPr lang="en-US"/>
          </a:p>
        </p:txBody>
      </p:sp>
      <p:sp>
        <p:nvSpPr>
          <p:cNvPr id="14" name="Footer Placeholder 4"/>
          <p:cNvSpPr>
            <a:spLocks noGrp="1"/>
          </p:cNvSpPr>
          <p:nvPr>
            <p:ph type="ftr" sz="quarter" idx="3"/>
          </p:nvPr>
        </p:nvSpPr>
        <p:spPr>
          <a:xfrm>
            <a:off x="3124200"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15" name="Slide Number Placeholder 5"/>
          <p:cNvSpPr>
            <a:spLocks noGrp="1"/>
          </p:cNvSpPr>
          <p:nvPr>
            <p:ph type="sldNum" sz="quarter" idx="4"/>
          </p:nvPr>
        </p:nvSpPr>
        <p:spPr>
          <a:xfrm>
            <a:off x="6553200"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FD99AA8B-2E7A-4BBC-8FDE-CA7CF71DD330}" type="slidenum">
              <a:rPr lang="en-US" smtClean="0"/>
              <a:pPr/>
              <a:t>‹#›</a:t>
            </a:fld>
            <a:endParaRPr lang="en-US"/>
          </a:p>
        </p:txBody>
      </p:sp>
      <p:sp>
        <p:nvSpPr>
          <p:cNvPr id="4" name="Content Placeholder 3"/>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08423086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3200" y="1149634"/>
            <a:ext cx="7086600" cy="1021556"/>
          </a:xfrm>
        </p:spPr>
        <p:txBody>
          <a:bodyPr anchor="t"/>
          <a:lstStyle>
            <a:lvl1pPr algn="l">
              <a:defRPr sz="4000" b="0" cap="all">
                <a:solidFill>
                  <a:schemeClr val="accent2">
                    <a:lumMod val="7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743200" y="24493"/>
            <a:ext cx="7086600" cy="1125140"/>
          </a:xfrm>
        </p:spPr>
        <p:txBody>
          <a:bodyPr anchor="b"/>
          <a:lstStyle>
            <a:lvl1pPr marL="0" indent="0">
              <a:buNone/>
              <a:defRPr sz="2000">
                <a:solidFill>
                  <a:schemeClr val="bg2">
                    <a:lumMod val="50000"/>
                  </a:schemeClr>
                </a:solidFill>
              </a:defRPr>
            </a:lvl1pPr>
            <a:lvl2pPr marL="457130" indent="0">
              <a:buNone/>
              <a:defRPr sz="1800">
                <a:solidFill>
                  <a:schemeClr val="tx1">
                    <a:tint val="75000"/>
                  </a:schemeClr>
                </a:solidFill>
              </a:defRPr>
            </a:lvl2pPr>
            <a:lvl3pPr marL="914265" indent="0">
              <a:buNone/>
              <a:defRPr sz="1600">
                <a:solidFill>
                  <a:schemeClr val="tx1">
                    <a:tint val="75000"/>
                  </a:schemeClr>
                </a:solidFill>
              </a:defRPr>
            </a:lvl3pPr>
            <a:lvl4pPr marL="1371396" indent="0">
              <a:buNone/>
              <a:defRPr sz="1400">
                <a:solidFill>
                  <a:schemeClr val="tx1">
                    <a:tint val="75000"/>
                  </a:schemeClr>
                </a:solidFill>
              </a:defRPr>
            </a:lvl4pPr>
            <a:lvl5pPr marL="1828529" indent="0">
              <a:buNone/>
              <a:defRPr sz="1400">
                <a:solidFill>
                  <a:schemeClr val="tx1">
                    <a:tint val="75000"/>
                  </a:schemeClr>
                </a:solidFill>
              </a:defRPr>
            </a:lvl5pPr>
            <a:lvl6pPr marL="2285658" indent="0">
              <a:buNone/>
              <a:defRPr sz="1400">
                <a:solidFill>
                  <a:schemeClr val="tx1">
                    <a:tint val="75000"/>
                  </a:schemeClr>
                </a:solidFill>
              </a:defRPr>
            </a:lvl6pPr>
            <a:lvl7pPr marL="2742788" indent="0">
              <a:buNone/>
              <a:defRPr sz="1400">
                <a:solidFill>
                  <a:schemeClr val="tx1">
                    <a:tint val="75000"/>
                  </a:schemeClr>
                </a:solidFill>
              </a:defRPr>
            </a:lvl7pPr>
            <a:lvl8pPr marL="3199920" indent="0">
              <a:buNone/>
              <a:defRPr sz="1400">
                <a:solidFill>
                  <a:schemeClr val="tx1">
                    <a:tint val="75000"/>
                  </a:schemeClr>
                </a:solidFill>
              </a:defRPr>
            </a:lvl8pPr>
            <a:lvl9pPr marL="365705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B7948D-65B7-4FEC-80B5-36D7629B101D}" type="datetimeFigureOut">
              <a:rPr lang="en-US" smtClean="0"/>
              <a:pPr/>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xmlns="" val="2879883409"/>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00" y="514350"/>
            <a:ext cx="3810000" cy="451485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486400" y="514350"/>
            <a:ext cx="3810000" cy="451485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6EB7948D-65B7-4FEC-80B5-36D7629B101D}" type="datetimeFigureOut">
              <a:rPr lang="en-US" smtClean="0"/>
              <a:pPr/>
              <a:t>6/19/2015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xmlns="" val="375396069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19400" y="228601"/>
            <a:ext cx="3732334" cy="479822"/>
          </a:xfrm>
        </p:spPr>
        <p:txBody>
          <a:bodyPr anchor="b">
            <a:noAutofit/>
          </a:bodyPr>
          <a:lstStyle>
            <a:lvl1pPr marL="0" indent="0">
              <a:buNone/>
              <a:defRPr sz="2000" b="1"/>
            </a:lvl1pPr>
            <a:lvl2pPr marL="457130" indent="0">
              <a:buNone/>
              <a:defRPr sz="2000" b="1"/>
            </a:lvl2pPr>
            <a:lvl3pPr marL="914265" indent="0">
              <a:buNone/>
              <a:defRPr sz="1800" b="1"/>
            </a:lvl3pPr>
            <a:lvl4pPr marL="1371396" indent="0">
              <a:buNone/>
              <a:defRPr sz="1600" b="1"/>
            </a:lvl4pPr>
            <a:lvl5pPr marL="1828529" indent="0">
              <a:buNone/>
              <a:defRPr sz="1600" b="1"/>
            </a:lvl5pPr>
            <a:lvl6pPr marL="2285658" indent="0">
              <a:buNone/>
              <a:defRPr sz="1600" b="1"/>
            </a:lvl6pPr>
            <a:lvl7pPr marL="2742788" indent="0">
              <a:buNone/>
              <a:defRPr sz="1600" b="1"/>
            </a:lvl7pPr>
            <a:lvl8pPr marL="3199920" indent="0">
              <a:buNone/>
              <a:defRPr sz="1600" b="1"/>
            </a:lvl8pPr>
            <a:lvl9pPr marL="365705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819400" y="800104"/>
            <a:ext cx="3732334" cy="382904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858000" y="228601"/>
            <a:ext cx="3733800" cy="479822"/>
          </a:xfrm>
        </p:spPr>
        <p:txBody>
          <a:bodyPr anchor="b">
            <a:noAutofit/>
          </a:bodyPr>
          <a:lstStyle>
            <a:lvl1pPr marL="0" indent="0">
              <a:buNone/>
              <a:defRPr sz="2000" b="1"/>
            </a:lvl1pPr>
            <a:lvl2pPr marL="457130" indent="0">
              <a:buNone/>
              <a:defRPr sz="2000" b="1"/>
            </a:lvl2pPr>
            <a:lvl3pPr marL="914265" indent="0">
              <a:buNone/>
              <a:defRPr sz="1800" b="1"/>
            </a:lvl3pPr>
            <a:lvl4pPr marL="1371396" indent="0">
              <a:buNone/>
              <a:defRPr sz="1600" b="1"/>
            </a:lvl4pPr>
            <a:lvl5pPr marL="1828529" indent="0">
              <a:buNone/>
              <a:defRPr sz="1600" b="1"/>
            </a:lvl5pPr>
            <a:lvl6pPr marL="2285658" indent="0">
              <a:buNone/>
              <a:defRPr sz="1600" b="1"/>
            </a:lvl6pPr>
            <a:lvl7pPr marL="2742788" indent="0">
              <a:buNone/>
              <a:defRPr sz="1600" b="1"/>
            </a:lvl7pPr>
            <a:lvl8pPr marL="3199920" indent="0">
              <a:buNone/>
              <a:defRPr sz="1600" b="1"/>
            </a:lvl8pPr>
            <a:lvl9pPr marL="365705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858000" y="800104"/>
            <a:ext cx="3733800" cy="382904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6EB7948D-65B7-4FEC-80B5-36D7629B101D}" type="datetimeFigureOut">
              <a:rPr lang="en-US" smtClean="0"/>
              <a:pPr/>
              <a:t>6/19/2015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99AA8B-2E7A-4BBC-8FDE-CA7CF71DD330}" type="slidenum">
              <a:rPr lang="en-US" smtClean="0"/>
              <a:pPr/>
              <a:t>‹#›</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674237441"/>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B7948D-65B7-4FEC-80B5-36D7629B101D}" type="datetimeFigureOut">
              <a:rPr lang="en-US" smtClean="0"/>
              <a:pPr/>
              <a:t>6/19/2015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xmlns="" val="504862042"/>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7948D-65B7-4FEC-80B5-36D7629B101D}" type="datetimeFigureOut">
              <a:rPr lang="en-US" smtClean="0"/>
              <a:pPr/>
              <a:t>6/19/2015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xmlns="" val="1375669071"/>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6"/>
            <a:ext cx="6400800" cy="571501"/>
          </a:xfrm>
        </p:spPr>
        <p:txBody>
          <a:bodyPr anchor="b">
            <a:normAutofit/>
          </a:bodyPr>
          <a:lstStyle>
            <a:lvl1pPr algn="l">
              <a:defRPr sz="2800" b="1">
                <a:ln>
                  <a:solidFill>
                    <a:schemeClr val="bg1"/>
                  </a:solidFill>
                </a:ln>
                <a:solidFill>
                  <a:schemeClr val="accent1">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343400" y="864393"/>
            <a:ext cx="4724400" cy="36576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1000" y="788197"/>
            <a:ext cx="3733800" cy="1859756"/>
          </a:xfrm>
        </p:spPr>
        <p:txBody>
          <a:bodyPr/>
          <a:lstStyle>
            <a:lvl1pPr marL="0" indent="0">
              <a:buNone/>
              <a:defRPr sz="1400">
                <a:solidFill>
                  <a:schemeClr val="bg1"/>
                </a:solidFill>
              </a:defRPr>
            </a:lvl1pPr>
            <a:lvl2pPr marL="457130" indent="0">
              <a:buNone/>
              <a:defRPr sz="1200"/>
            </a:lvl2pPr>
            <a:lvl3pPr marL="914265" indent="0">
              <a:buNone/>
              <a:defRPr sz="1000"/>
            </a:lvl3pPr>
            <a:lvl4pPr marL="1371396" indent="0">
              <a:buNone/>
              <a:defRPr sz="900"/>
            </a:lvl4pPr>
            <a:lvl5pPr marL="1828529" indent="0">
              <a:buNone/>
              <a:defRPr sz="900"/>
            </a:lvl5pPr>
            <a:lvl6pPr marL="2285658" indent="0">
              <a:buNone/>
              <a:defRPr sz="900"/>
            </a:lvl6pPr>
            <a:lvl7pPr marL="2742788" indent="0">
              <a:buNone/>
              <a:defRPr sz="900"/>
            </a:lvl7pPr>
            <a:lvl8pPr marL="3199920" indent="0">
              <a:buNone/>
              <a:defRPr sz="900"/>
            </a:lvl8pPr>
            <a:lvl9pPr marL="3657052"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pPr/>
              <a:t>6/19/2015</a:t>
            </a:fld>
            <a:endParaRPr lang="en-US"/>
          </a:p>
        </p:txBody>
      </p:sp>
      <p:sp>
        <p:nvSpPr>
          <p:cNvPr id="6" name="Footer Placeholder 5"/>
          <p:cNvSpPr>
            <a:spLocks noGrp="1"/>
          </p:cNvSpPr>
          <p:nvPr>
            <p:ph type="ftr" sz="quarter" idx="11"/>
          </p:nvPr>
        </p:nvSpPr>
        <p:spPr>
          <a:xfrm>
            <a:off x="2895600" y="4279107"/>
            <a:ext cx="2895600" cy="273844"/>
          </a:xfrm>
        </p:spPr>
        <p:txBody>
          <a:bodyPr/>
          <a:lstStyle/>
          <a:p>
            <a:endParaRPr lang="en-US"/>
          </a:p>
        </p:txBody>
      </p:sp>
      <p:sp>
        <p:nvSpPr>
          <p:cNvPr id="7" name="Slide Number Placeholder 6"/>
          <p:cNvSpPr>
            <a:spLocks noGrp="1"/>
          </p:cNvSpPr>
          <p:nvPr>
            <p:ph type="sldNum" sz="quarter" idx="12"/>
          </p:nvPr>
        </p:nvSpPr>
        <p:spPr>
          <a:xfrm>
            <a:off x="6324600" y="4279107"/>
            <a:ext cx="2133600" cy="273844"/>
          </a:xfrm>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xmlns="" val="2139926020"/>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0" y="3790951"/>
            <a:ext cx="5486400" cy="425054"/>
          </a:xfrm>
        </p:spPr>
        <p:txBody>
          <a:bodyPr anchor="b"/>
          <a:lstStyle>
            <a:lvl1pPr algn="l">
              <a:defRPr sz="2000" b="1">
                <a:solidFill>
                  <a:schemeClr val="accent2">
                    <a:lumMod val="7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057400" y="342900"/>
            <a:ext cx="5486400" cy="2971800"/>
          </a:xfrm>
        </p:spPr>
        <p:txBody>
          <a:bodyPr/>
          <a:lstStyle>
            <a:lvl1pPr marL="0" indent="0">
              <a:buNone/>
              <a:defRPr sz="3200"/>
            </a:lvl1pPr>
            <a:lvl2pPr marL="457130" indent="0">
              <a:buNone/>
              <a:defRPr sz="2800"/>
            </a:lvl2pPr>
            <a:lvl3pPr marL="914265" indent="0">
              <a:buNone/>
              <a:defRPr sz="2400"/>
            </a:lvl3pPr>
            <a:lvl4pPr marL="1371396" indent="0">
              <a:buNone/>
              <a:defRPr sz="2000"/>
            </a:lvl4pPr>
            <a:lvl5pPr marL="1828529" indent="0">
              <a:buNone/>
              <a:defRPr sz="2000"/>
            </a:lvl5pPr>
            <a:lvl6pPr marL="2285658" indent="0">
              <a:buNone/>
              <a:defRPr sz="2000"/>
            </a:lvl6pPr>
            <a:lvl7pPr marL="2742788" indent="0">
              <a:buNone/>
              <a:defRPr sz="2000"/>
            </a:lvl7pPr>
            <a:lvl8pPr marL="3199920" indent="0">
              <a:buNone/>
              <a:defRPr sz="2000"/>
            </a:lvl8pPr>
            <a:lvl9pPr marL="3657052" indent="0">
              <a:buNone/>
              <a:defRPr sz="2000"/>
            </a:lvl9pPr>
          </a:lstStyle>
          <a:p>
            <a:endParaRPr lang="en-US"/>
          </a:p>
        </p:txBody>
      </p:sp>
      <p:sp>
        <p:nvSpPr>
          <p:cNvPr id="4" name="Text Placeholder 3"/>
          <p:cNvSpPr>
            <a:spLocks noGrp="1"/>
          </p:cNvSpPr>
          <p:nvPr>
            <p:ph type="body" sz="half" idx="2"/>
          </p:nvPr>
        </p:nvSpPr>
        <p:spPr>
          <a:xfrm>
            <a:off x="2057400" y="4216010"/>
            <a:ext cx="5486400" cy="603647"/>
          </a:xfrm>
        </p:spPr>
        <p:txBody>
          <a:bodyPr/>
          <a:lstStyle>
            <a:lvl1pPr marL="0" indent="0">
              <a:buNone/>
              <a:defRPr sz="1400"/>
            </a:lvl1pPr>
            <a:lvl2pPr marL="457130" indent="0">
              <a:buNone/>
              <a:defRPr sz="1200"/>
            </a:lvl2pPr>
            <a:lvl3pPr marL="914265" indent="0">
              <a:buNone/>
              <a:defRPr sz="1000"/>
            </a:lvl3pPr>
            <a:lvl4pPr marL="1371396" indent="0">
              <a:buNone/>
              <a:defRPr sz="900"/>
            </a:lvl4pPr>
            <a:lvl5pPr marL="1828529" indent="0">
              <a:buNone/>
              <a:defRPr sz="900"/>
            </a:lvl5pPr>
            <a:lvl6pPr marL="2285658" indent="0">
              <a:buNone/>
              <a:defRPr sz="900"/>
            </a:lvl6pPr>
            <a:lvl7pPr marL="2742788" indent="0">
              <a:buNone/>
              <a:defRPr sz="900"/>
            </a:lvl7pPr>
            <a:lvl8pPr marL="3199920" indent="0">
              <a:buNone/>
              <a:defRPr sz="900"/>
            </a:lvl8pPr>
            <a:lvl9pPr marL="365705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pPr/>
              <a:t>6/19/2015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xmlns="" val="98501831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7948D-65B7-4FEC-80B5-36D7629B101D}" type="datetimeFigureOut">
              <a:rPr lang="en-US" smtClean="0"/>
              <a:pPr/>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xmlns="" val="402939336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228600"/>
            <a:ext cx="990600" cy="4388644"/>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05980"/>
            <a:ext cx="7162800" cy="4388644"/>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EB7948D-65B7-4FEC-80B5-36D7629B101D}" type="datetimeFigureOut">
              <a:rPr lang="en-US" smtClean="0"/>
              <a:pPr/>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xmlns="" val="1911714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19400" y="228601"/>
            <a:ext cx="3732334" cy="479822"/>
          </a:xfrm>
        </p:spPr>
        <p:txBody>
          <a:bodyPr anchor="b">
            <a:noAutofit/>
          </a:bodyPr>
          <a:lstStyle>
            <a:lvl1pPr marL="0" indent="0">
              <a:buNone/>
              <a:defRPr sz="2000" b="1"/>
            </a:lvl1pPr>
            <a:lvl2pPr marL="457130" indent="0">
              <a:buNone/>
              <a:defRPr sz="2000" b="1"/>
            </a:lvl2pPr>
            <a:lvl3pPr marL="914265" indent="0">
              <a:buNone/>
              <a:defRPr sz="1800" b="1"/>
            </a:lvl3pPr>
            <a:lvl4pPr marL="1371396" indent="0">
              <a:buNone/>
              <a:defRPr sz="1600" b="1"/>
            </a:lvl4pPr>
            <a:lvl5pPr marL="1828529" indent="0">
              <a:buNone/>
              <a:defRPr sz="1600" b="1"/>
            </a:lvl5pPr>
            <a:lvl6pPr marL="2285658" indent="0">
              <a:buNone/>
              <a:defRPr sz="1600" b="1"/>
            </a:lvl6pPr>
            <a:lvl7pPr marL="2742788" indent="0">
              <a:buNone/>
              <a:defRPr sz="1600" b="1"/>
            </a:lvl7pPr>
            <a:lvl8pPr marL="3199920" indent="0">
              <a:buNone/>
              <a:defRPr sz="1600" b="1"/>
            </a:lvl8pPr>
            <a:lvl9pPr marL="365705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819400" y="800104"/>
            <a:ext cx="3732334" cy="382904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858000" y="228601"/>
            <a:ext cx="3733800" cy="479822"/>
          </a:xfrm>
        </p:spPr>
        <p:txBody>
          <a:bodyPr anchor="b">
            <a:noAutofit/>
          </a:bodyPr>
          <a:lstStyle>
            <a:lvl1pPr marL="0" indent="0">
              <a:buNone/>
              <a:defRPr sz="2000" b="1"/>
            </a:lvl1pPr>
            <a:lvl2pPr marL="457130" indent="0">
              <a:buNone/>
              <a:defRPr sz="2000" b="1"/>
            </a:lvl2pPr>
            <a:lvl3pPr marL="914265" indent="0">
              <a:buNone/>
              <a:defRPr sz="1800" b="1"/>
            </a:lvl3pPr>
            <a:lvl4pPr marL="1371396" indent="0">
              <a:buNone/>
              <a:defRPr sz="1600" b="1"/>
            </a:lvl4pPr>
            <a:lvl5pPr marL="1828529" indent="0">
              <a:buNone/>
              <a:defRPr sz="1600" b="1"/>
            </a:lvl5pPr>
            <a:lvl6pPr marL="2285658" indent="0">
              <a:buNone/>
              <a:defRPr sz="1600" b="1"/>
            </a:lvl6pPr>
            <a:lvl7pPr marL="2742788" indent="0">
              <a:buNone/>
              <a:defRPr sz="1600" b="1"/>
            </a:lvl7pPr>
            <a:lvl8pPr marL="3199920" indent="0">
              <a:buNone/>
              <a:defRPr sz="1600" b="1"/>
            </a:lvl8pPr>
            <a:lvl9pPr marL="365705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858000" y="800104"/>
            <a:ext cx="3733800" cy="382904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6EB7948D-65B7-4FEC-80B5-36D7629B101D}" type="datetimeFigureOut">
              <a:rPr lang="en-US" smtClean="0"/>
              <a:pPr/>
              <a:t>6/19/2015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99AA8B-2E7A-4BBC-8FDE-CA7CF71DD330}" type="slidenum">
              <a:rPr lang="en-US" smtClean="0"/>
              <a:pPr/>
              <a:t>‹#›</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32146666"/>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4495800" y="1657350"/>
            <a:ext cx="4648200" cy="628650"/>
          </a:xfrm>
        </p:spPr>
        <p:txBody>
          <a:bodyPr anchor="ctr">
            <a:normAutofit/>
          </a:bodyPr>
          <a:lstStyle>
            <a:lvl1pPr marL="57142"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4495800" y="2286000"/>
            <a:ext cx="4648200" cy="628650"/>
          </a:xfrm>
        </p:spPr>
        <p:txBody>
          <a:bodyPr anchor="ctr">
            <a:normAutofit/>
          </a:bodyPr>
          <a:lstStyle>
            <a:lvl1pPr marL="57142"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4495800" y="2914650"/>
            <a:ext cx="4648200" cy="628650"/>
          </a:xfrm>
        </p:spPr>
        <p:txBody>
          <a:bodyPr anchor="ctr">
            <a:normAutofit/>
          </a:bodyPr>
          <a:lstStyle>
            <a:lvl1pPr marL="57142"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4495800" y="3543300"/>
            <a:ext cx="4648200" cy="628650"/>
          </a:xfrm>
        </p:spPr>
        <p:txBody>
          <a:bodyPr anchor="ctr">
            <a:normAutofit/>
          </a:bodyPr>
          <a:lstStyle>
            <a:lvl1pPr marL="57142" indent="0">
              <a:buFontTx/>
              <a:buNone/>
              <a:defRPr sz="1800" baseline="0"/>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878348318"/>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914400" y="228600"/>
            <a:ext cx="3276600" cy="2343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4343400" y="228601"/>
            <a:ext cx="4495800" cy="2343986"/>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914400" y="2571750"/>
            <a:ext cx="32766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4191000" y="2571750"/>
            <a:ext cx="4648200" cy="22860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2" name="Title 1"/>
          <p:cNvSpPr>
            <a:spLocks noGrp="1"/>
          </p:cNvSpPr>
          <p:nvPr>
            <p:ph type="title"/>
          </p:nvPr>
        </p:nvSpPr>
        <p:spPr>
          <a:xfrm>
            <a:off x="152401" y="209557"/>
            <a:ext cx="6553202" cy="394097"/>
          </a:xfrm>
        </p:spPr>
        <p:txBody>
          <a:bodyPr/>
          <a:lstStyle/>
          <a:p>
            <a:r>
              <a:rPr lang="en-US" smtClean="0"/>
              <a:t>Click to edit Master title style</a:t>
            </a:r>
            <a:endParaRPr lang="en-US"/>
          </a:p>
        </p:txBody>
      </p:sp>
    </p:spTree>
    <p:extLst>
      <p:ext uri="{BB962C8B-B14F-4D97-AF65-F5344CB8AC3E}">
        <p14:creationId xmlns:p14="http://schemas.microsoft.com/office/powerpoint/2010/main" xmlns="" val="1635987932"/>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124200" y="5669756"/>
            <a:ext cx="2895600" cy="273844"/>
          </a:xfrm>
        </p:spPr>
        <p:txBody>
          <a:bodyPr/>
          <a:lstStyle/>
          <a:p>
            <a:endParaRPr lang="en-US" dirty="0"/>
          </a:p>
        </p:txBody>
      </p:sp>
      <p:sp>
        <p:nvSpPr>
          <p:cNvPr id="4" name="Slide Number Placeholder 3"/>
          <p:cNvSpPr>
            <a:spLocks noGrp="1"/>
          </p:cNvSpPr>
          <p:nvPr>
            <p:ph type="sldNum" sz="quarter" idx="11"/>
          </p:nvPr>
        </p:nvSpPr>
        <p:spPr>
          <a:xfrm>
            <a:off x="6553200" y="5669756"/>
            <a:ext cx="2133600" cy="273844"/>
          </a:xfrm>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914403" y="3131351"/>
            <a:ext cx="2514597" cy="2514599"/>
          </a:xfrm>
        </p:spPr>
        <p:txBody>
          <a:bodyPr lIns="274283" tIns="0" rIns="182854">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3619500" y="3131351"/>
            <a:ext cx="2514597" cy="2514599"/>
          </a:xfrm>
        </p:spPr>
        <p:txBody>
          <a:bodyPr lIns="274283" tIns="0" rIns="182854">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324601" y="3131351"/>
            <a:ext cx="2514597" cy="2514599"/>
          </a:xfrm>
        </p:spPr>
        <p:txBody>
          <a:bodyPr lIns="274283" tIns="0" rIns="182854">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914403" y="1245394"/>
            <a:ext cx="2514597" cy="188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3619497" y="1245394"/>
            <a:ext cx="2514600" cy="188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324597" y="1245394"/>
            <a:ext cx="2514600" cy="188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2" name="Title 1"/>
          <p:cNvSpPr>
            <a:spLocks noGrp="1"/>
          </p:cNvSpPr>
          <p:nvPr>
            <p:ph type="title"/>
          </p:nvPr>
        </p:nvSpPr>
        <p:spPr>
          <a:xfrm>
            <a:off x="228600" y="209557"/>
            <a:ext cx="6553202" cy="394097"/>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2095029982"/>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6/19/2015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55420783"/>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6/19/2015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55420783"/>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buFontTx/>
              <a:buNone/>
              <a:defRPr>
                <a:solidFill>
                  <a:schemeClr val="bg1">
                    <a:lumMod val="50000"/>
                  </a:schemeClr>
                </a:solidFill>
              </a:defRPr>
            </a:lvl1pPr>
            <a:lvl2pPr marL="0" indent="0">
              <a:buFontTx/>
              <a:buNone/>
              <a:defRPr>
                <a:solidFill>
                  <a:schemeClr val="bg1">
                    <a:lumMod val="50000"/>
                  </a:schemeClr>
                </a:solidFill>
              </a:defRPr>
            </a:lvl2pPr>
            <a:lvl3pPr marL="0" indent="0">
              <a:buFontTx/>
              <a:buNone/>
              <a:defRPr>
                <a:solidFill>
                  <a:schemeClr val="bg1">
                    <a:lumMod val="50000"/>
                  </a:schemeClr>
                </a:solidFill>
              </a:defRPr>
            </a:lvl3pPr>
            <a:lvl4pPr marL="0" indent="0">
              <a:buFontTx/>
              <a:buNone/>
              <a:defRPr>
                <a:solidFill>
                  <a:schemeClr val="bg1">
                    <a:lumMod val="50000"/>
                  </a:schemeClr>
                </a:solidFill>
              </a:defRPr>
            </a:lvl4pPr>
            <a:lvl5pPr marL="0" indent="0">
              <a:buFontTx/>
              <a:buNone/>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A5B113F-0426-4D0D-8692-C482664DD1AF}" type="datetimeFigureOut">
              <a:rPr lang="en-US" smtClean="0">
                <a:solidFill>
                  <a:prstClr val="black">
                    <a:tint val="75000"/>
                  </a:prstClr>
                </a:solidFill>
              </a:rPr>
              <a:pPr/>
              <a:t>6/19/2015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F163BC-5849-4CEF-92EE-A75EA9284C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9918575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lvl1pPr>
              <a:defRPr>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5B113F-0426-4D0D-8692-C482664DD1AF}" type="datetimeFigureOut">
              <a:rPr lang="en-US" smtClean="0">
                <a:solidFill>
                  <a:prstClr val="black">
                    <a:tint val="75000"/>
                  </a:prstClr>
                </a:solidFill>
              </a:rPr>
              <a:pPr/>
              <a:t>6/19/2015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F163BC-5849-4CEF-92EE-A75EA9284C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94380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B7948D-65B7-4FEC-80B5-36D7629B101D}" type="datetimeFigureOut">
              <a:rPr lang="en-US" smtClean="0"/>
              <a:pPr/>
              <a:t>6/19/2015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99AA8B-2E7A-4BBC-8FDE-CA7CF71DD330}" type="slidenum">
              <a:rPr lang="en-US" smtClean="0"/>
              <a:pPr/>
              <a:t>‹#›</a:t>
            </a:fld>
            <a:endParaRPr lang="en-US"/>
          </a:p>
        </p:txBody>
      </p:sp>
    </p:spTree>
    <p:extLst>
      <p:ext uri="{BB962C8B-B14F-4D97-AF65-F5344CB8AC3E}">
        <p14:creationId xmlns:p14="http://schemas.microsoft.com/office/powerpoint/2010/main" xmlns="" val="33142008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media" Target="../media/media1.wmv"/><Relationship Id="rId2" Type="http://schemas.openxmlformats.org/officeDocument/2006/relationships/slideLayout" Target="../slideLayouts/slideLayout2.xml"/><Relationship Id="rId16" Type="http://schemas.openxmlformats.org/officeDocument/2006/relationships/video" Target="../media/media1.wm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3.jpe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theme" Target="../theme/theme3.xml"/><Relationship Id="rId3" Type="http://schemas.openxmlformats.org/officeDocument/2006/relationships/slideLayout" Target="../slideLayouts/slideLayout34.xml"/><Relationship Id="rId21" Type="http://schemas.openxmlformats.org/officeDocument/2006/relationships/image" Target="../media/image6.png"/><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microsoft.com/office/2007/relationships/media" Target="../media/media3.wmv"/><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video" Target="../media/media3.wmv"/><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theme" Target="../theme/theme4.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image" Target="../media/image7.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image" Target="../media/image3.jpeg"/><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theme" Target="../theme/theme5.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19" Type="http://schemas.openxmlformats.org/officeDocument/2006/relationships/image" Target="../media/image3.jpeg"/><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83.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84.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86.xml"/><Relationship Id="rId1" Type="http://schemas.openxmlformats.org/officeDocument/2006/relationships/slideLayout" Target="../slideLayouts/slideLayout85.xml"/><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0000"/>
              </a:schemeClr>
            </a:gs>
            <a:gs pos="30000">
              <a:schemeClr val="tx2">
                <a:lumMod val="90000"/>
              </a:schemeClr>
            </a:gs>
            <a:gs pos="100000">
              <a:schemeClr val="bg1">
                <a:lumMod val="90000"/>
              </a:schemeClr>
            </a:gs>
          </a:gsLst>
          <a:lin ang="0" scaled="0"/>
          <a:tileRect/>
        </a:gradFill>
        <a:effectLst/>
      </p:bgPr>
    </p:bg>
    <p:spTree>
      <p:nvGrpSpPr>
        <p:cNvPr id="1" name=""/>
        <p:cNvGrpSpPr/>
        <p:nvPr/>
      </p:nvGrpSpPr>
      <p:grpSpPr>
        <a:xfrm>
          <a:off x="0" y="0"/>
          <a:ext cx="0" cy="0"/>
          <a:chOff x="0" y="0"/>
          <a:chExt cx="0" cy="0"/>
        </a:xfrm>
      </p:grpSpPr>
      <p:pic>
        <p:nvPicPr>
          <p:cNvPr id="13" name="radar_screen_slide.mov">
            <a:hlinkClick r:id="" action="ppaction://media"/>
          </p:cNvPr>
          <p:cNvPicPr>
            <a:picLocks noChangeAspect="1"/>
          </p:cNvPicPr>
          <p:nvPr>
            <a:videoFile r:link="rId16"/>
            <p:extLst>
              <p:ext uri="{DAA4B4D4-6D71-4841-9C94-3DE7FCFB9230}">
                <p14:media xmlns:p14="http://schemas.microsoft.com/office/powerpoint/2010/main" xmlns="" r:embed="rId17"/>
              </p:ext>
            </p:extLst>
          </p:nvPr>
        </p:nvPicPr>
        <p:blipFill>
          <a:blip r:embed="rId18" cstate="print"/>
          <a:stretch>
            <a:fillRect/>
          </a:stretch>
        </p:blipFill>
        <p:spPr>
          <a:xfrm>
            <a:off x="0" y="0"/>
            <a:ext cx="9144000" cy="5143500"/>
          </a:xfrm>
          <a:prstGeom prst="rect">
            <a:avLst/>
          </a:prstGeom>
        </p:spPr>
      </p:pic>
      <p:sp>
        <p:nvSpPr>
          <p:cNvPr id="4" name="Date Placeholder 3"/>
          <p:cNvSpPr>
            <a:spLocks noGrp="1"/>
          </p:cNvSpPr>
          <p:nvPr>
            <p:ph type="dt" sz="half" idx="2"/>
          </p:nvPr>
        </p:nvSpPr>
        <p:spPr>
          <a:xfrm>
            <a:off x="457200"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6EB7948D-65B7-4FEC-80B5-36D7629B101D}" type="datetimeFigureOut">
              <a:rPr lang="en-US" smtClean="0"/>
              <a:pPr/>
              <a:t>6/19/2015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FD99AA8B-2E7A-4BBC-8FDE-CA7CF71DD330}" type="slidenum">
              <a:rPr lang="en-US" smtClean="0"/>
              <a:pPr/>
              <a:t>‹#›</a:t>
            </a:fld>
            <a:endParaRPr lang="en-US"/>
          </a:p>
        </p:txBody>
      </p:sp>
      <p:sp>
        <p:nvSpPr>
          <p:cNvPr id="3" name="Text Placeholder 2"/>
          <p:cNvSpPr>
            <a:spLocks noGrp="1"/>
          </p:cNvSpPr>
          <p:nvPr>
            <p:ph type="body" idx="1"/>
          </p:nvPr>
        </p:nvSpPr>
        <p:spPr>
          <a:xfrm>
            <a:off x="1828800" y="705840"/>
            <a:ext cx="7696200" cy="4514850"/>
          </a:xfrm>
          <a:prstGeom prst="rect">
            <a:avLst/>
          </a:prstGeom>
        </p:spPr>
        <p:txBody>
          <a:bodyPr vert="horz" lIns="91428" tIns="45714" rIns="91428" bIns="4571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1828801" y="209557"/>
            <a:ext cx="6553202" cy="394097"/>
          </a:xfrm>
          <a:prstGeom prst="rect">
            <a:avLst/>
          </a:prstGeom>
        </p:spPr>
        <p:txBody>
          <a:bodyPr vert="horz" lIns="91428" tIns="45714" rIns="91428" bIns="45714" rtlCol="0" anchor="b">
            <a:normAutofit/>
          </a:bodyPr>
          <a:lstStyle/>
          <a:p>
            <a:r>
              <a:rPr lang="en-US" dirty="0" smtClean="0"/>
              <a:t>Click to edit Master title style</a:t>
            </a:r>
            <a:endParaRPr lang="en-US" dirty="0"/>
          </a:p>
        </p:txBody>
      </p:sp>
      <p:sp>
        <p:nvSpPr>
          <p:cNvPr id="15" name="Rectangle 14"/>
          <p:cNvSpPr/>
          <p:nvPr/>
        </p:nvSpPr>
        <p:spPr>
          <a:xfrm>
            <a:off x="0" y="0"/>
            <a:ext cx="9144000" cy="5143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a:p>
        </p:txBody>
      </p:sp>
    </p:spTree>
    <p:extLst>
      <p:ext uri="{BB962C8B-B14F-4D97-AF65-F5344CB8AC3E}">
        <p14:creationId xmlns:p14="http://schemas.microsoft.com/office/powerpoint/2010/main" xmlns="" val="2988963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3" r:id="rId4"/>
    <p:sldLayoutId id="214748368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94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3"/>
                </p:tgtEl>
              </p:cMediaNode>
            </p:video>
          </p:childTnLst>
        </p:cTn>
      </p:par>
    </p:tnLst>
  </p:timing>
  <p:txStyles>
    <p:titleStyle>
      <a:lvl1pPr algn="l" defTabSz="914265" rtl="0" eaLnBrk="1" latinLnBrk="0" hangingPunct="1">
        <a:spcBef>
          <a:spcPct val="0"/>
        </a:spcBef>
        <a:buNone/>
        <a:defRPr sz="2800" i="0" kern="1200">
          <a:solidFill>
            <a:schemeClr val="bg1">
              <a:lumMod val="90000"/>
            </a:schemeClr>
          </a:solidFill>
          <a:latin typeface="+mj-lt"/>
          <a:ea typeface="+mj-ea"/>
          <a:cs typeface="+mj-cs"/>
        </a:defRPr>
      </a:lvl1pPr>
    </p:titleStyle>
    <p:bodyStyle>
      <a:lvl1pPr marL="0" indent="0" algn="l" defTabSz="914265" rtl="0" eaLnBrk="1" latinLnBrk="0" hangingPunct="1">
        <a:spcBef>
          <a:spcPct val="20000"/>
        </a:spcBef>
        <a:buFontTx/>
        <a:buNone/>
        <a:defRPr sz="2400" kern="1200">
          <a:solidFill>
            <a:schemeClr val="bg1">
              <a:lumMod val="90000"/>
            </a:schemeClr>
          </a:solidFill>
          <a:latin typeface="+mn-lt"/>
          <a:ea typeface="+mn-ea"/>
          <a:cs typeface="+mn-cs"/>
        </a:defRPr>
      </a:lvl1pPr>
      <a:lvl2pPr marL="0" indent="0" algn="l" defTabSz="914265" rtl="0" eaLnBrk="1" latinLnBrk="0" hangingPunct="1">
        <a:spcBef>
          <a:spcPct val="20000"/>
        </a:spcBef>
        <a:buFontTx/>
        <a:buNone/>
        <a:defRPr sz="2400" kern="1200">
          <a:solidFill>
            <a:schemeClr val="bg1">
              <a:lumMod val="90000"/>
            </a:schemeClr>
          </a:solidFill>
          <a:latin typeface="+mn-lt"/>
          <a:ea typeface="+mn-ea"/>
          <a:cs typeface="+mn-cs"/>
        </a:defRPr>
      </a:lvl2pPr>
      <a:lvl3pPr marL="0" indent="0" algn="l" defTabSz="914265" rtl="0" eaLnBrk="1" latinLnBrk="0" hangingPunct="1">
        <a:spcBef>
          <a:spcPct val="20000"/>
        </a:spcBef>
        <a:buFontTx/>
        <a:buNone/>
        <a:defRPr sz="2400" kern="1200">
          <a:solidFill>
            <a:schemeClr val="bg1">
              <a:lumMod val="90000"/>
            </a:schemeClr>
          </a:solidFill>
          <a:latin typeface="+mn-lt"/>
          <a:ea typeface="+mn-ea"/>
          <a:cs typeface="+mn-cs"/>
        </a:defRPr>
      </a:lvl3pPr>
      <a:lvl4pPr marL="0" indent="0" algn="l" defTabSz="914265" rtl="0" eaLnBrk="1" latinLnBrk="0" hangingPunct="1">
        <a:spcBef>
          <a:spcPct val="20000"/>
        </a:spcBef>
        <a:buFontTx/>
        <a:buNone/>
        <a:defRPr sz="2400" kern="1200">
          <a:solidFill>
            <a:schemeClr val="bg1">
              <a:lumMod val="90000"/>
            </a:schemeClr>
          </a:solidFill>
          <a:latin typeface="+mn-lt"/>
          <a:ea typeface="+mn-ea"/>
          <a:cs typeface="+mn-cs"/>
        </a:defRPr>
      </a:lvl4pPr>
      <a:lvl5pPr marL="0" indent="0" algn="l" defTabSz="914265" rtl="0" eaLnBrk="1" latinLnBrk="0" hangingPunct="1">
        <a:spcBef>
          <a:spcPct val="20000"/>
        </a:spcBef>
        <a:buFontTx/>
        <a:buNone/>
        <a:defRPr sz="2400" kern="1200">
          <a:solidFill>
            <a:schemeClr val="bg1">
              <a:lumMod val="90000"/>
            </a:schemeClr>
          </a:solidFill>
          <a:latin typeface="+mn-lt"/>
          <a:ea typeface="+mn-ea"/>
          <a:cs typeface="+mn-cs"/>
        </a:defRPr>
      </a:lvl5pPr>
      <a:lvl6pPr marL="2514222" indent="-228564" algn="l" defTabSz="91426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56" indent="-228564" algn="l" defTabSz="91426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87" indent="-228564" algn="l" defTabSz="91426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18" indent="-228564" algn="l" defTabSz="91426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65" rtl="0" eaLnBrk="1" latinLnBrk="0" hangingPunct="1">
        <a:defRPr sz="1800" kern="1200">
          <a:solidFill>
            <a:schemeClr val="tx1"/>
          </a:solidFill>
          <a:latin typeface="+mn-lt"/>
          <a:ea typeface="+mn-ea"/>
          <a:cs typeface="+mn-cs"/>
        </a:defRPr>
      </a:lvl1pPr>
      <a:lvl2pPr marL="457130" algn="l" defTabSz="914265" rtl="0" eaLnBrk="1" latinLnBrk="0" hangingPunct="1">
        <a:defRPr sz="1800" kern="1200">
          <a:solidFill>
            <a:schemeClr val="tx1"/>
          </a:solidFill>
          <a:latin typeface="+mn-lt"/>
          <a:ea typeface="+mn-ea"/>
          <a:cs typeface="+mn-cs"/>
        </a:defRPr>
      </a:lvl2pPr>
      <a:lvl3pPr marL="914265" algn="l" defTabSz="914265" rtl="0" eaLnBrk="1" latinLnBrk="0" hangingPunct="1">
        <a:defRPr sz="1800" kern="1200">
          <a:solidFill>
            <a:schemeClr val="tx1"/>
          </a:solidFill>
          <a:latin typeface="+mn-lt"/>
          <a:ea typeface="+mn-ea"/>
          <a:cs typeface="+mn-cs"/>
        </a:defRPr>
      </a:lvl3pPr>
      <a:lvl4pPr marL="1371396" algn="l" defTabSz="914265" rtl="0" eaLnBrk="1" latinLnBrk="0" hangingPunct="1">
        <a:defRPr sz="1800" kern="1200">
          <a:solidFill>
            <a:schemeClr val="tx1"/>
          </a:solidFill>
          <a:latin typeface="+mn-lt"/>
          <a:ea typeface="+mn-ea"/>
          <a:cs typeface="+mn-cs"/>
        </a:defRPr>
      </a:lvl4pPr>
      <a:lvl5pPr marL="1828529" algn="l" defTabSz="914265" rtl="0" eaLnBrk="1" latinLnBrk="0" hangingPunct="1">
        <a:defRPr sz="1800" kern="1200">
          <a:solidFill>
            <a:schemeClr val="tx1"/>
          </a:solidFill>
          <a:latin typeface="+mn-lt"/>
          <a:ea typeface="+mn-ea"/>
          <a:cs typeface="+mn-cs"/>
        </a:defRPr>
      </a:lvl5pPr>
      <a:lvl6pPr marL="2285658" algn="l" defTabSz="914265" rtl="0" eaLnBrk="1" latinLnBrk="0" hangingPunct="1">
        <a:defRPr sz="1800" kern="1200">
          <a:solidFill>
            <a:schemeClr val="tx1"/>
          </a:solidFill>
          <a:latin typeface="+mn-lt"/>
          <a:ea typeface="+mn-ea"/>
          <a:cs typeface="+mn-cs"/>
        </a:defRPr>
      </a:lvl6pPr>
      <a:lvl7pPr marL="2742788" algn="l" defTabSz="914265" rtl="0" eaLnBrk="1" latinLnBrk="0" hangingPunct="1">
        <a:defRPr sz="1800" kern="1200">
          <a:solidFill>
            <a:schemeClr val="tx1"/>
          </a:solidFill>
          <a:latin typeface="+mn-lt"/>
          <a:ea typeface="+mn-ea"/>
          <a:cs typeface="+mn-cs"/>
        </a:defRPr>
      </a:lvl7pPr>
      <a:lvl8pPr marL="3199920" algn="l" defTabSz="914265" rtl="0" eaLnBrk="1" latinLnBrk="0" hangingPunct="1">
        <a:defRPr sz="1800" kern="1200">
          <a:solidFill>
            <a:schemeClr val="tx1"/>
          </a:solidFill>
          <a:latin typeface="+mn-lt"/>
          <a:ea typeface="+mn-ea"/>
          <a:cs typeface="+mn-cs"/>
        </a:defRPr>
      </a:lvl8pPr>
      <a:lvl9pPr marL="3657052" algn="l" defTabSz="9142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90000"/>
              </a:schemeClr>
            </a:gs>
            <a:gs pos="30000">
              <a:schemeClr val="tx2">
                <a:lumMod val="90000"/>
              </a:schemeClr>
            </a:gs>
            <a:gs pos="100000">
              <a:schemeClr val="bg1">
                <a:lumMod val="90000"/>
              </a:schemeClr>
            </a:gs>
          </a:gsLst>
          <a:lin ang="0" scaled="0"/>
          <a:tileRect/>
        </a:gra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pic>
        <p:nvPicPr>
          <p:cNvPr id="10" name="Picture 9"/>
          <p:cNvPicPr>
            <a:picLocks noChangeAspect="1"/>
          </p:cNvPicPr>
          <p:nvPr/>
        </p:nvPicPr>
        <p:blipFill>
          <a:blip r:embed="rId20" cstate="print">
            <a:extLst>
              <a:ext uri="{28A0092B-C50C-407E-A947-70E740481C1C}">
                <a14:useLocalDpi xmlns:a14="http://schemas.microsoft.com/office/drawing/2010/main" xmlns="" val="0"/>
              </a:ext>
            </a:extLst>
          </a:blip>
          <a:stretch>
            <a:fillRect/>
          </a:stretch>
        </p:blipFill>
        <p:spPr>
          <a:xfrm>
            <a:off x="-228599" y="2353059"/>
            <a:ext cx="2860358" cy="2889250"/>
          </a:xfrm>
          <a:prstGeom prst="rect">
            <a:avLst/>
          </a:prstGeom>
        </p:spPr>
      </p:pic>
      <p:sp>
        <p:nvSpPr>
          <p:cNvPr id="4" name="Date Placeholder 3"/>
          <p:cNvSpPr>
            <a:spLocks noGrp="1"/>
          </p:cNvSpPr>
          <p:nvPr>
            <p:ph type="dt" sz="half" idx="2"/>
          </p:nvPr>
        </p:nvSpPr>
        <p:spPr>
          <a:xfrm>
            <a:off x="457200"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6EB7948D-65B7-4FEC-80B5-36D7629B101D}" type="datetimeFigureOut">
              <a:rPr lang="en-US" smtClean="0"/>
              <a:pPr/>
              <a:t>6/19/2015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FD99AA8B-2E7A-4BBC-8FDE-CA7CF71DD330}" type="slidenum">
              <a:rPr lang="en-US" smtClean="0"/>
              <a:pPr/>
              <a:t>‹#›</a:t>
            </a:fld>
            <a:endParaRPr lang="en-US"/>
          </a:p>
        </p:txBody>
      </p:sp>
      <p:sp>
        <p:nvSpPr>
          <p:cNvPr id="3" name="Text Placeholder 2"/>
          <p:cNvSpPr>
            <a:spLocks noGrp="1"/>
          </p:cNvSpPr>
          <p:nvPr>
            <p:ph type="body" idx="1"/>
          </p:nvPr>
        </p:nvSpPr>
        <p:spPr>
          <a:xfrm>
            <a:off x="1828800" y="705840"/>
            <a:ext cx="7696200" cy="4514850"/>
          </a:xfrm>
          <a:prstGeom prst="rect">
            <a:avLst/>
          </a:prstGeom>
        </p:spPr>
        <p:txBody>
          <a:bodyPr vert="horz" lIns="91428" tIns="45714" rIns="91428" bIns="4571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1828801" y="209557"/>
            <a:ext cx="6553202" cy="394097"/>
          </a:xfrm>
          <a:prstGeom prst="rect">
            <a:avLst/>
          </a:prstGeom>
        </p:spPr>
        <p:txBody>
          <a:bodyPr vert="horz" lIns="91428" tIns="45714" rIns="91428" bIns="45714" rtlCol="0" anchor="b">
            <a:normAutofit/>
          </a:bodyPr>
          <a:lstStyle/>
          <a:p>
            <a:r>
              <a:rPr lang="en-US" dirty="0" smtClean="0"/>
              <a:t>Click to edit Master title style</a:t>
            </a:r>
            <a:endParaRPr lang="en-US" dirty="0"/>
          </a:p>
        </p:txBody>
      </p:sp>
    </p:spTree>
    <p:extLst>
      <p:ext uri="{BB962C8B-B14F-4D97-AF65-F5344CB8AC3E}">
        <p14:creationId xmlns:p14="http://schemas.microsoft.com/office/powerpoint/2010/main" xmlns="" val="535155099"/>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Lst>
  <p:timing>
    <p:tnLst>
      <p:par>
        <p:cTn id="1" dur="indefinite" restart="never" nodeType="tmRoot"/>
      </p:par>
    </p:tnLst>
  </p:timing>
  <p:txStyles>
    <p:titleStyle>
      <a:lvl1pPr algn="l" defTabSz="914265" rtl="0" eaLnBrk="1" latinLnBrk="0" hangingPunct="1">
        <a:spcBef>
          <a:spcPct val="0"/>
        </a:spcBef>
        <a:buNone/>
        <a:defRPr sz="2800" i="0" kern="1200">
          <a:solidFill>
            <a:schemeClr val="bg1">
              <a:lumMod val="90000"/>
            </a:schemeClr>
          </a:solidFill>
          <a:latin typeface="+mj-lt"/>
          <a:ea typeface="+mj-ea"/>
          <a:cs typeface="+mj-cs"/>
        </a:defRPr>
      </a:lvl1pPr>
    </p:titleStyle>
    <p:bodyStyle>
      <a:lvl1pPr marL="0" indent="0" algn="l" defTabSz="914265" rtl="0" eaLnBrk="1" latinLnBrk="0" hangingPunct="1">
        <a:spcBef>
          <a:spcPct val="20000"/>
        </a:spcBef>
        <a:buFontTx/>
        <a:buNone/>
        <a:defRPr sz="2400" kern="1200">
          <a:solidFill>
            <a:schemeClr val="bg1">
              <a:lumMod val="90000"/>
            </a:schemeClr>
          </a:solidFill>
          <a:latin typeface="+mn-lt"/>
          <a:ea typeface="+mn-ea"/>
          <a:cs typeface="+mn-cs"/>
        </a:defRPr>
      </a:lvl1pPr>
      <a:lvl2pPr marL="0" indent="0" algn="l" defTabSz="914265" rtl="0" eaLnBrk="1" latinLnBrk="0" hangingPunct="1">
        <a:spcBef>
          <a:spcPct val="20000"/>
        </a:spcBef>
        <a:buFontTx/>
        <a:buNone/>
        <a:defRPr sz="2400" kern="1200">
          <a:solidFill>
            <a:schemeClr val="bg1">
              <a:lumMod val="90000"/>
            </a:schemeClr>
          </a:solidFill>
          <a:latin typeface="+mn-lt"/>
          <a:ea typeface="+mn-ea"/>
          <a:cs typeface="+mn-cs"/>
        </a:defRPr>
      </a:lvl2pPr>
      <a:lvl3pPr marL="0" indent="0" algn="l" defTabSz="914265" rtl="0" eaLnBrk="1" latinLnBrk="0" hangingPunct="1">
        <a:spcBef>
          <a:spcPct val="20000"/>
        </a:spcBef>
        <a:buFontTx/>
        <a:buNone/>
        <a:defRPr sz="2400" kern="1200">
          <a:solidFill>
            <a:schemeClr val="bg1">
              <a:lumMod val="90000"/>
            </a:schemeClr>
          </a:solidFill>
          <a:latin typeface="+mn-lt"/>
          <a:ea typeface="+mn-ea"/>
          <a:cs typeface="+mn-cs"/>
        </a:defRPr>
      </a:lvl3pPr>
      <a:lvl4pPr marL="0" indent="0" algn="l" defTabSz="914265" rtl="0" eaLnBrk="1" latinLnBrk="0" hangingPunct="1">
        <a:spcBef>
          <a:spcPct val="20000"/>
        </a:spcBef>
        <a:buFontTx/>
        <a:buNone/>
        <a:defRPr sz="2400" kern="1200">
          <a:solidFill>
            <a:schemeClr val="bg1">
              <a:lumMod val="90000"/>
            </a:schemeClr>
          </a:solidFill>
          <a:latin typeface="+mn-lt"/>
          <a:ea typeface="+mn-ea"/>
          <a:cs typeface="+mn-cs"/>
        </a:defRPr>
      </a:lvl4pPr>
      <a:lvl5pPr marL="0" indent="0" algn="l" defTabSz="914265" rtl="0" eaLnBrk="1" latinLnBrk="0" hangingPunct="1">
        <a:spcBef>
          <a:spcPct val="20000"/>
        </a:spcBef>
        <a:buFontTx/>
        <a:buNone/>
        <a:defRPr sz="2400" kern="1200">
          <a:solidFill>
            <a:schemeClr val="bg1">
              <a:lumMod val="90000"/>
            </a:schemeClr>
          </a:solidFill>
          <a:latin typeface="+mn-lt"/>
          <a:ea typeface="+mn-ea"/>
          <a:cs typeface="+mn-cs"/>
        </a:defRPr>
      </a:lvl5pPr>
      <a:lvl6pPr marL="2514222" indent="-228564" algn="l" defTabSz="91426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56" indent="-228564" algn="l" defTabSz="91426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87" indent="-228564" algn="l" defTabSz="91426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18" indent="-228564" algn="l" defTabSz="91426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65" rtl="0" eaLnBrk="1" latinLnBrk="0" hangingPunct="1">
        <a:defRPr sz="1800" kern="1200">
          <a:solidFill>
            <a:schemeClr val="tx1"/>
          </a:solidFill>
          <a:latin typeface="+mn-lt"/>
          <a:ea typeface="+mn-ea"/>
          <a:cs typeface="+mn-cs"/>
        </a:defRPr>
      </a:lvl1pPr>
      <a:lvl2pPr marL="457130" algn="l" defTabSz="914265" rtl="0" eaLnBrk="1" latinLnBrk="0" hangingPunct="1">
        <a:defRPr sz="1800" kern="1200">
          <a:solidFill>
            <a:schemeClr val="tx1"/>
          </a:solidFill>
          <a:latin typeface="+mn-lt"/>
          <a:ea typeface="+mn-ea"/>
          <a:cs typeface="+mn-cs"/>
        </a:defRPr>
      </a:lvl2pPr>
      <a:lvl3pPr marL="914265" algn="l" defTabSz="914265" rtl="0" eaLnBrk="1" latinLnBrk="0" hangingPunct="1">
        <a:defRPr sz="1800" kern="1200">
          <a:solidFill>
            <a:schemeClr val="tx1"/>
          </a:solidFill>
          <a:latin typeface="+mn-lt"/>
          <a:ea typeface="+mn-ea"/>
          <a:cs typeface="+mn-cs"/>
        </a:defRPr>
      </a:lvl3pPr>
      <a:lvl4pPr marL="1371396" algn="l" defTabSz="914265" rtl="0" eaLnBrk="1" latinLnBrk="0" hangingPunct="1">
        <a:defRPr sz="1800" kern="1200">
          <a:solidFill>
            <a:schemeClr val="tx1"/>
          </a:solidFill>
          <a:latin typeface="+mn-lt"/>
          <a:ea typeface="+mn-ea"/>
          <a:cs typeface="+mn-cs"/>
        </a:defRPr>
      </a:lvl4pPr>
      <a:lvl5pPr marL="1828529" algn="l" defTabSz="914265" rtl="0" eaLnBrk="1" latinLnBrk="0" hangingPunct="1">
        <a:defRPr sz="1800" kern="1200">
          <a:solidFill>
            <a:schemeClr val="tx1"/>
          </a:solidFill>
          <a:latin typeface="+mn-lt"/>
          <a:ea typeface="+mn-ea"/>
          <a:cs typeface="+mn-cs"/>
        </a:defRPr>
      </a:lvl5pPr>
      <a:lvl6pPr marL="2285658" algn="l" defTabSz="914265" rtl="0" eaLnBrk="1" latinLnBrk="0" hangingPunct="1">
        <a:defRPr sz="1800" kern="1200">
          <a:solidFill>
            <a:schemeClr val="tx1"/>
          </a:solidFill>
          <a:latin typeface="+mn-lt"/>
          <a:ea typeface="+mn-ea"/>
          <a:cs typeface="+mn-cs"/>
        </a:defRPr>
      </a:lvl6pPr>
      <a:lvl7pPr marL="2742788" algn="l" defTabSz="914265" rtl="0" eaLnBrk="1" latinLnBrk="0" hangingPunct="1">
        <a:defRPr sz="1800" kern="1200">
          <a:solidFill>
            <a:schemeClr val="tx1"/>
          </a:solidFill>
          <a:latin typeface="+mn-lt"/>
          <a:ea typeface="+mn-ea"/>
          <a:cs typeface="+mn-cs"/>
        </a:defRPr>
      </a:lvl7pPr>
      <a:lvl8pPr marL="3199920" algn="l" defTabSz="914265" rtl="0" eaLnBrk="1" latinLnBrk="0" hangingPunct="1">
        <a:defRPr sz="1800" kern="1200">
          <a:solidFill>
            <a:schemeClr val="tx1"/>
          </a:solidFill>
          <a:latin typeface="+mn-lt"/>
          <a:ea typeface="+mn-ea"/>
          <a:cs typeface="+mn-cs"/>
        </a:defRPr>
      </a:lvl8pPr>
      <a:lvl9pPr marL="3657052" algn="l" defTabSz="91426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90000"/>
              </a:schemeClr>
            </a:gs>
            <a:gs pos="30000">
              <a:schemeClr val="tx2">
                <a:lumMod val="90000"/>
              </a:schemeClr>
            </a:gs>
            <a:gs pos="100000">
              <a:schemeClr val="bg1">
                <a:lumMod val="90000"/>
              </a:schemeClr>
            </a:gs>
          </a:gsLst>
          <a:lin ang="0" scaled="0"/>
          <a:tileRect/>
        </a:gradFill>
        <a:effectLst/>
      </p:bgPr>
    </p:bg>
    <p:spTree>
      <p:nvGrpSpPr>
        <p:cNvPr id="1" name=""/>
        <p:cNvGrpSpPr/>
        <p:nvPr/>
      </p:nvGrpSpPr>
      <p:grpSpPr>
        <a:xfrm>
          <a:off x="0" y="0"/>
          <a:ext cx="0" cy="0"/>
          <a:chOff x="0" y="0"/>
          <a:chExt cx="0" cy="0"/>
        </a:xfrm>
      </p:grpSpPr>
      <p:pic>
        <p:nvPicPr>
          <p:cNvPr id="12" name="radar_dish_rotate_slide.mov">
            <a:hlinkClick r:id="" action="ppaction://media"/>
          </p:cNvPr>
          <p:cNvPicPr>
            <a:picLocks noChangeAspect="1"/>
          </p:cNvPicPr>
          <p:nvPr>
            <a:videoFile r:link="rId19"/>
            <p:extLst>
              <p:ext uri="{DAA4B4D4-6D71-4841-9C94-3DE7FCFB9230}">
                <p14:media xmlns:p14="http://schemas.microsoft.com/office/powerpoint/2010/main" xmlns="" r:embed="rId20"/>
              </p:ext>
            </p:extLst>
          </p:nvPr>
        </p:nvPicPr>
        <p:blipFill>
          <a:blip r:embed="rId21" cstate="print"/>
          <a:stretch>
            <a:fillRect/>
          </a:stretch>
        </p:blipFill>
        <p:spPr>
          <a:xfrm>
            <a:off x="0" y="0"/>
            <a:ext cx="9144000" cy="5143500"/>
          </a:xfrm>
          <a:prstGeom prst="rect">
            <a:avLst/>
          </a:prstGeom>
        </p:spPr>
      </p:pic>
      <p:sp>
        <p:nvSpPr>
          <p:cNvPr id="4" name="Date Placeholder 3"/>
          <p:cNvSpPr>
            <a:spLocks noGrp="1"/>
          </p:cNvSpPr>
          <p:nvPr>
            <p:ph type="dt" sz="half" idx="2"/>
          </p:nvPr>
        </p:nvSpPr>
        <p:spPr>
          <a:xfrm>
            <a:off x="457200"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6EB7948D-65B7-4FEC-80B5-36D7629B101D}" type="datetimeFigureOut">
              <a:rPr lang="en-US" smtClean="0"/>
              <a:pPr/>
              <a:t>6/19/2015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FD99AA8B-2E7A-4BBC-8FDE-CA7CF71DD330}" type="slidenum">
              <a:rPr lang="en-US" smtClean="0"/>
              <a:pPr/>
              <a:t>‹#›</a:t>
            </a:fld>
            <a:endParaRPr lang="en-US"/>
          </a:p>
        </p:txBody>
      </p:sp>
      <p:sp>
        <p:nvSpPr>
          <p:cNvPr id="3" name="Text Placeholder 2"/>
          <p:cNvSpPr>
            <a:spLocks noGrp="1"/>
          </p:cNvSpPr>
          <p:nvPr>
            <p:ph type="body" idx="1"/>
          </p:nvPr>
        </p:nvSpPr>
        <p:spPr>
          <a:xfrm>
            <a:off x="1828800" y="705840"/>
            <a:ext cx="7696200" cy="4514850"/>
          </a:xfrm>
          <a:prstGeom prst="rect">
            <a:avLst/>
          </a:prstGeom>
        </p:spPr>
        <p:txBody>
          <a:bodyPr vert="horz" lIns="91428" tIns="45714" rIns="91428" bIns="4571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1828801" y="209557"/>
            <a:ext cx="6553202" cy="394097"/>
          </a:xfrm>
          <a:prstGeom prst="rect">
            <a:avLst/>
          </a:prstGeom>
        </p:spPr>
        <p:txBody>
          <a:bodyPr vert="horz" lIns="91428" tIns="45714" rIns="91428" bIns="45714" rtlCol="0" anchor="b">
            <a:normAutofit/>
          </a:bodyPr>
          <a:lstStyle/>
          <a:p>
            <a:r>
              <a:rPr lang="en-US" dirty="0" smtClean="0"/>
              <a:t>Click to edit Master title style</a:t>
            </a:r>
            <a:endParaRPr lang="en-US" dirty="0"/>
          </a:p>
        </p:txBody>
      </p:sp>
      <p:sp>
        <p:nvSpPr>
          <p:cNvPr id="13" name="Rectangle 12"/>
          <p:cNvSpPr/>
          <p:nvPr/>
        </p:nvSpPr>
        <p:spPr>
          <a:xfrm>
            <a:off x="0" y="-1"/>
            <a:ext cx="9144000" cy="514350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a:p>
        </p:txBody>
      </p:sp>
    </p:spTree>
    <p:extLst>
      <p:ext uri="{BB962C8B-B14F-4D97-AF65-F5344CB8AC3E}">
        <p14:creationId xmlns:p14="http://schemas.microsoft.com/office/powerpoint/2010/main" xmlns="" val="123606852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54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2"/>
                </p:tgtEl>
              </p:cMediaNode>
            </p:video>
          </p:childTnLst>
        </p:cTn>
      </p:par>
    </p:tnLst>
  </p:timing>
  <p:txStyles>
    <p:titleStyle>
      <a:lvl1pPr algn="l" defTabSz="914265" rtl="0" eaLnBrk="1" latinLnBrk="0" hangingPunct="1">
        <a:spcBef>
          <a:spcPct val="0"/>
        </a:spcBef>
        <a:buNone/>
        <a:defRPr sz="2800" i="0" kern="1200">
          <a:solidFill>
            <a:schemeClr val="bg1">
              <a:lumMod val="90000"/>
            </a:schemeClr>
          </a:solidFill>
          <a:latin typeface="+mj-lt"/>
          <a:ea typeface="+mj-ea"/>
          <a:cs typeface="+mj-cs"/>
        </a:defRPr>
      </a:lvl1pPr>
    </p:titleStyle>
    <p:bodyStyle>
      <a:lvl1pPr marL="0" indent="0" algn="l" defTabSz="914265" rtl="0" eaLnBrk="1" latinLnBrk="0" hangingPunct="1">
        <a:spcBef>
          <a:spcPct val="20000"/>
        </a:spcBef>
        <a:buFontTx/>
        <a:buNone/>
        <a:defRPr sz="2400" kern="1200">
          <a:solidFill>
            <a:schemeClr val="bg1">
              <a:lumMod val="90000"/>
            </a:schemeClr>
          </a:solidFill>
          <a:latin typeface="+mn-lt"/>
          <a:ea typeface="+mn-ea"/>
          <a:cs typeface="+mn-cs"/>
        </a:defRPr>
      </a:lvl1pPr>
      <a:lvl2pPr marL="0" indent="0" algn="l" defTabSz="914265" rtl="0" eaLnBrk="1" latinLnBrk="0" hangingPunct="1">
        <a:spcBef>
          <a:spcPct val="20000"/>
        </a:spcBef>
        <a:buFontTx/>
        <a:buNone/>
        <a:defRPr sz="2400" kern="1200">
          <a:solidFill>
            <a:schemeClr val="bg1">
              <a:lumMod val="90000"/>
            </a:schemeClr>
          </a:solidFill>
          <a:latin typeface="+mn-lt"/>
          <a:ea typeface="+mn-ea"/>
          <a:cs typeface="+mn-cs"/>
        </a:defRPr>
      </a:lvl2pPr>
      <a:lvl3pPr marL="0" indent="0" algn="l" defTabSz="914265" rtl="0" eaLnBrk="1" latinLnBrk="0" hangingPunct="1">
        <a:spcBef>
          <a:spcPct val="20000"/>
        </a:spcBef>
        <a:buFontTx/>
        <a:buNone/>
        <a:defRPr sz="2400" kern="1200">
          <a:solidFill>
            <a:schemeClr val="bg1">
              <a:lumMod val="90000"/>
            </a:schemeClr>
          </a:solidFill>
          <a:latin typeface="+mn-lt"/>
          <a:ea typeface="+mn-ea"/>
          <a:cs typeface="+mn-cs"/>
        </a:defRPr>
      </a:lvl3pPr>
      <a:lvl4pPr marL="0" indent="0" algn="l" defTabSz="914265" rtl="0" eaLnBrk="1" latinLnBrk="0" hangingPunct="1">
        <a:spcBef>
          <a:spcPct val="20000"/>
        </a:spcBef>
        <a:buFontTx/>
        <a:buNone/>
        <a:defRPr sz="2400" kern="1200">
          <a:solidFill>
            <a:schemeClr val="bg1">
              <a:lumMod val="90000"/>
            </a:schemeClr>
          </a:solidFill>
          <a:latin typeface="+mn-lt"/>
          <a:ea typeface="+mn-ea"/>
          <a:cs typeface="+mn-cs"/>
        </a:defRPr>
      </a:lvl4pPr>
      <a:lvl5pPr marL="0" indent="0" algn="l" defTabSz="914265" rtl="0" eaLnBrk="1" latinLnBrk="0" hangingPunct="1">
        <a:spcBef>
          <a:spcPct val="20000"/>
        </a:spcBef>
        <a:buFontTx/>
        <a:buNone/>
        <a:defRPr sz="2400" kern="1200">
          <a:solidFill>
            <a:schemeClr val="bg1">
              <a:lumMod val="90000"/>
            </a:schemeClr>
          </a:solidFill>
          <a:latin typeface="+mn-lt"/>
          <a:ea typeface="+mn-ea"/>
          <a:cs typeface="+mn-cs"/>
        </a:defRPr>
      </a:lvl5pPr>
      <a:lvl6pPr marL="2514222" indent="-228564" algn="l" defTabSz="91426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56" indent="-228564" algn="l" defTabSz="91426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87" indent="-228564" algn="l" defTabSz="91426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18" indent="-228564" algn="l" defTabSz="91426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65" rtl="0" eaLnBrk="1" latinLnBrk="0" hangingPunct="1">
        <a:defRPr sz="1800" kern="1200">
          <a:solidFill>
            <a:schemeClr val="tx1"/>
          </a:solidFill>
          <a:latin typeface="+mn-lt"/>
          <a:ea typeface="+mn-ea"/>
          <a:cs typeface="+mn-cs"/>
        </a:defRPr>
      </a:lvl1pPr>
      <a:lvl2pPr marL="457130" algn="l" defTabSz="914265" rtl="0" eaLnBrk="1" latinLnBrk="0" hangingPunct="1">
        <a:defRPr sz="1800" kern="1200">
          <a:solidFill>
            <a:schemeClr val="tx1"/>
          </a:solidFill>
          <a:latin typeface="+mn-lt"/>
          <a:ea typeface="+mn-ea"/>
          <a:cs typeface="+mn-cs"/>
        </a:defRPr>
      </a:lvl2pPr>
      <a:lvl3pPr marL="914265" algn="l" defTabSz="914265" rtl="0" eaLnBrk="1" latinLnBrk="0" hangingPunct="1">
        <a:defRPr sz="1800" kern="1200">
          <a:solidFill>
            <a:schemeClr val="tx1"/>
          </a:solidFill>
          <a:latin typeface="+mn-lt"/>
          <a:ea typeface="+mn-ea"/>
          <a:cs typeface="+mn-cs"/>
        </a:defRPr>
      </a:lvl3pPr>
      <a:lvl4pPr marL="1371396" algn="l" defTabSz="914265" rtl="0" eaLnBrk="1" latinLnBrk="0" hangingPunct="1">
        <a:defRPr sz="1800" kern="1200">
          <a:solidFill>
            <a:schemeClr val="tx1"/>
          </a:solidFill>
          <a:latin typeface="+mn-lt"/>
          <a:ea typeface="+mn-ea"/>
          <a:cs typeface="+mn-cs"/>
        </a:defRPr>
      </a:lvl4pPr>
      <a:lvl5pPr marL="1828529" algn="l" defTabSz="914265" rtl="0" eaLnBrk="1" latinLnBrk="0" hangingPunct="1">
        <a:defRPr sz="1800" kern="1200">
          <a:solidFill>
            <a:schemeClr val="tx1"/>
          </a:solidFill>
          <a:latin typeface="+mn-lt"/>
          <a:ea typeface="+mn-ea"/>
          <a:cs typeface="+mn-cs"/>
        </a:defRPr>
      </a:lvl5pPr>
      <a:lvl6pPr marL="2285658" algn="l" defTabSz="914265" rtl="0" eaLnBrk="1" latinLnBrk="0" hangingPunct="1">
        <a:defRPr sz="1800" kern="1200">
          <a:solidFill>
            <a:schemeClr val="tx1"/>
          </a:solidFill>
          <a:latin typeface="+mn-lt"/>
          <a:ea typeface="+mn-ea"/>
          <a:cs typeface="+mn-cs"/>
        </a:defRPr>
      </a:lvl6pPr>
      <a:lvl7pPr marL="2742788" algn="l" defTabSz="914265" rtl="0" eaLnBrk="1" latinLnBrk="0" hangingPunct="1">
        <a:defRPr sz="1800" kern="1200">
          <a:solidFill>
            <a:schemeClr val="tx1"/>
          </a:solidFill>
          <a:latin typeface="+mn-lt"/>
          <a:ea typeface="+mn-ea"/>
          <a:cs typeface="+mn-cs"/>
        </a:defRPr>
      </a:lvl7pPr>
      <a:lvl8pPr marL="3199920" algn="l" defTabSz="914265" rtl="0" eaLnBrk="1" latinLnBrk="0" hangingPunct="1">
        <a:defRPr sz="1800" kern="1200">
          <a:solidFill>
            <a:schemeClr val="tx1"/>
          </a:solidFill>
          <a:latin typeface="+mn-lt"/>
          <a:ea typeface="+mn-ea"/>
          <a:cs typeface="+mn-cs"/>
        </a:defRPr>
      </a:lvl8pPr>
      <a:lvl9pPr marL="3657052" algn="l" defTabSz="91426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90000"/>
              </a:schemeClr>
            </a:gs>
            <a:gs pos="30000">
              <a:schemeClr val="tx2">
                <a:lumMod val="90000"/>
              </a:schemeClr>
            </a:gs>
            <a:gs pos="100000">
              <a:schemeClr val="bg1">
                <a:lumMod val="90000"/>
              </a:schemeClr>
            </a:gs>
          </a:gsLst>
          <a:lin ang="0" scaled="0"/>
          <a:tileRect/>
        </a:gra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
        <p:nvSpPr>
          <p:cNvPr id="4" name="Date Placeholder 3"/>
          <p:cNvSpPr>
            <a:spLocks noGrp="1"/>
          </p:cNvSpPr>
          <p:nvPr>
            <p:ph type="dt" sz="half" idx="2"/>
          </p:nvPr>
        </p:nvSpPr>
        <p:spPr>
          <a:xfrm>
            <a:off x="457200"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6EB7948D-65B7-4FEC-80B5-36D7629B101D}" type="datetimeFigureOut">
              <a:rPr lang="en-US" smtClean="0"/>
              <a:pPr/>
              <a:t>6/19/2015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FD99AA8B-2E7A-4BBC-8FDE-CA7CF71DD330}" type="slidenum">
              <a:rPr lang="en-US" smtClean="0"/>
              <a:pPr/>
              <a:t>‹#›</a:t>
            </a:fld>
            <a:endParaRPr lang="en-US"/>
          </a:p>
        </p:txBody>
      </p:sp>
      <p:sp>
        <p:nvSpPr>
          <p:cNvPr id="3" name="Text Placeholder 2"/>
          <p:cNvSpPr>
            <a:spLocks noGrp="1"/>
          </p:cNvSpPr>
          <p:nvPr>
            <p:ph type="body" idx="1"/>
          </p:nvPr>
        </p:nvSpPr>
        <p:spPr>
          <a:xfrm>
            <a:off x="1828800" y="705840"/>
            <a:ext cx="7696200" cy="4514850"/>
          </a:xfrm>
          <a:prstGeom prst="rect">
            <a:avLst/>
          </a:prstGeom>
        </p:spPr>
        <p:txBody>
          <a:bodyPr vert="horz" lIns="91428" tIns="45714" rIns="91428" bIns="4571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1828801" y="209557"/>
            <a:ext cx="6553202" cy="394097"/>
          </a:xfrm>
          <a:prstGeom prst="rect">
            <a:avLst/>
          </a:prstGeom>
        </p:spPr>
        <p:txBody>
          <a:bodyPr vert="horz" lIns="91428" tIns="45714" rIns="91428" bIns="45714" rtlCol="0" anchor="b">
            <a:normAutofit/>
          </a:bodyPr>
          <a:lstStyle/>
          <a:p>
            <a:r>
              <a:rPr lang="en-US" dirty="0" smtClean="0"/>
              <a:t>Click to edit Master title style</a:t>
            </a:r>
            <a:endParaRPr lang="en-US" dirty="0"/>
          </a:p>
        </p:txBody>
      </p:sp>
      <p:pic>
        <p:nvPicPr>
          <p:cNvPr id="9" name="Picture 8"/>
          <p:cNvPicPr>
            <a:picLocks noChangeAspect="1"/>
          </p:cNvPicPr>
          <p:nvPr/>
        </p:nvPicPr>
        <p:blipFill>
          <a:blip r:embed="rId20" cstate="print">
            <a:extLst>
              <a:ext uri="{28A0092B-C50C-407E-A947-70E740481C1C}">
                <a14:useLocalDpi xmlns:a14="http://schemas.microsoft.com/office/drawing/2010/main" xmlns="" val="0"/>
              </a:ext>
            </a:extLst>
          </a:blip>
          <a:stretch>
            <a:fillRect/>
          </a:stretch>
        </p:blipFill>
        <p:spPr>
          <a:xfrm flipH="1">
            <a:off x="-6426" y="2105025"/>
            <a:ext cx="2558246" cy="3181350"/>
          </a:xfrm>
          <a:prstGeom prst="rect">
            <a:avLst/>
          </a:prstGeom>
        </p:spPr>
      </p:pic>
    </p:spTree>
    <p:extLst>
      <p:ext uri="{BB962C8B-B14F-4D97-AF65-F5344CB8AC3E}">
        <p14:creationId xmlns:p14="http://schemas.microsoft.com/office/powerpoint/2010/main" xmlns="" val="338085755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Lst>
  <p:timing>
    <p:tnLst>
      <p:par>
        <p:cTn id="1" dur="indefinite" restart="never" nodeType="tmRoot"/>
      </p:par>
    </p:tnLst>
  </p:timing>
  <p:txStyles>
    <p:titleStyle>
      <a:lvl1pPr algn="l" defTabSz="914265" rtl="0" eaLnBrk="1" latinLnBrk="0" hangingPunct="1">
        <a:spcBef>
          <a:spcPct val="0"/>
        </a:spcBef>
        <a:buNone/>
        <a:defRPr sz="2800" i="0" kern="1200">
          <a:solidFill>
            <a:schemeClr val="bg1">
              <a:lumMod val="90000"/>
            </a:schemeClr>
          </a:solidFill>
          <a:latin typeface="+mj-lt"/>
          <a:ea typeface="+mj-ea"/>
          <a:cs typeface="+mj-cs"/>
        </a:defRPr>
      </a:lvl1pPr>
    </p:titleStyle>
    <p:bodyStyle>
      <a:lvl1pPr marL="0" indent="0" algn="l" defTabSz="914265" rtl="0" eaLnBrk="1" latinLnBrk="0" hangingPunct="1">
        <a:spcBef>
          <a:spcPct val="20000"/>
        </a:spcBef>
        <a:buFontTx/>
        <a:buNone/>
        <a:defRPr sz="2400" kern="1200">
          <a:solidFill>
            <a:schemeClr val="bg1">
              <a:lumMod val="90000"/>
            </a:schemeClr>
          </a:solidFill>
          <a:latin typeface="+mn-lt"/>
          <a:ea typeface="+mn-ea"/>
          <a:cs typeface="+mn-cs"/>
        </a:defRPr>
      </a:lvl1pPr>
      <a:lvl2pPr marL="0" indent="0" algn="l" defTabSz="914265" rtl="0" eaLnBrk="1" latinLnBrk="0" hangingPunct="1">
        <a:spcBef>
          <a:spcPct val="20000"/>
        </a:spcBef>
        <a:buFontTx/>
        <a:buNone/>
        <a:defRPr sz="2400" kern="1200">
          <a:solidFill>
            <a:schemeClr val="bg1">
              <a:lumMod val="90000"/>
            </a:schemeClr>
          </a:solidFill>
          <a:latin typeface="+mn-lt"/>
          <a:ea typeface="+mn-ea"/>
          <a:cs typeface="+mn-cs"/>
        </a:defRPr>
      </a:lvl2pPr>
      <a:lvl3pPr marL="0" indent="0" algn="l" defTabSz="914265" rtl="0" eaLnBrk="1" latinLnBrk="0" hangingPunct="1">
        <a:spcBef>
          <a:spcPct val="20000"/>
        </a:spcBef>
        <a:buFontTx/>
        <a:buNone/>
        <a:defRPr sz="2400" kern="1200">
          <a:solidFill>
            <a:schemeClr val="bg1">
              <a:lumMod val="90000"/>
            </a:schemeClr>
          </a:solidFill>
          <a:latin typeface="+mn-lt"/>
          <a:ea typeface="+mn-ea"/>
          <a:cs typeface="+mn-cs"/>
        </a:defRPr>
      </a:lvl3pPr>
      <a:lvl4pPr marL="0" indent="0" algn="l" defTabSz="914265" rtl="0" eaLnBrk="1" latinLnBrk="0" hangingPunct="1">
        <a:spcBef>
          <a:spcPct val="20000"/>
        </a:spcBef>
        <a:buFontTx/>
        <a:buNone/>
        <a:defRPr sz="2400" kern="1200">
          <a:solidFill>
            <a:schemeClr val="bg1">
              <a:lumMod val="90000"/>
            </a:schemeClr>
          </a:solidFill>
          <a:latin typeface="+mn-lt"/>
          <a:ea typeface="+mn-ea"/>
          <a:cs typeface="+mn-cs"/>
        </a:defRPr>
      </a:lvl4pPr>
      <a:lvl5pPr marL="0" indent="0" algn="l" defTabSz="914265" rtl="0" eaLnBrk="1" latinLnBrk="0" hangingPunct="1">
        <a:spcBef>
          <a:spcPct val="20000"/>
        </a:spcBef>
        <a:buFontTx/>
        <a:buNone/>
        <a:defRPr sz="2400" kern="1200">
          <a:solidFill>
            <a:schemeClr val="bg1">
              <a:lumMod val="90000"/>
            </a:schemeClr>
          </a:solidFill>
          <a:latin typeface="+mn-lt"/>
          <a:ea typeface="+mn-ea"/>
          <a:cs typeface="+mn-cs"/>
        </a:defRPr>
      </a:lvl5pPr>
      <a:lvl6pPr marL="2514222" indent="-228564" algn="l" defTabSz="91426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56" indent="-228564" algn="l" defTabSz="91426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87" indent="-228564" algn="l" defTabSz="91426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18" indent="-228564" algn="l" defTabSz="91426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65" rtl="0" eaLnBrk="1" latinLnBrk="0" hangingPunct="1">
        <a:defRPr sz="1800" kern="1200">
          <a:solidFill>
            <a:schemeClr val="tx1"/>
          </a:solidFill>
          <a:latin typeface="+mn-lt"/>
          <a:ea typeface="+mn-ea"/>
          <a:cs typeface="+mn-cs"/>
        </a:defRPr>
      </a:lvl1pPr>
      <a:lvl2pPr marL="457130" algn="l" defTabSz="914265" rtl="0" eaLnBrk="1" latinLnBrk="0" hangingPunct="1">
        <a:defRPr sz="1800" kern="1200">
          <a:solidFill>
            <a:schemeClr val="tx1"/>
          </a:solidFill>
          <a:latin typeface="+mn-lt"/>
          <a:ea typeface="+mn-ea"/>
          <a:cs typeface="+mn-cs"/>
        </a:defRPr>
      </a:lvl2pPr>
      <a:lvl3pPr marL="914265" algn="l" defTabSz="914265" rtl="0" eaLnBrk="1" latinLnBrk="0" hangingPunct="1">
        <a:defRPr sz="1800" kern="1200">
          <a:solidFill>
            <a:schemeClr val="tx1"/>
          </a:solidFill>
          <a:latin typeface="+mn-lt"/>
          <a:ea typeface="+mn-ea"/>
          <a:cs typeface="+mn-cs"/>
        </a:defRPr>
      </a:lvl3pPr>
      <a:lvl4pPr marL="1371396" algn="l" defTabSz="914265" rtl="0" eaLnBrk="1" latinLnBrk="0" hangingPunct="1">
        <a:defRPr sz="1800" kern="1200">
          <a:solidFill>
            <a:schemeClr val="tx1"/>
          </a:solidFill>
          <a:latin typeface="+mn-lt"/>
          <a:ea typeface="+mn-ea"/>
          <a:cs typeface="+mn-cs"/>
        </a:defRPr>
      </a:lvl4pPr>
      <a:lvl5pPr marL="1828529" algn="l" defTabSz="914265" rtl="0" eaLnBrk="1" latinLnBrk="0" hangingPunct="1">
        <a:defRPr sz="1800" kern="1200">
          <a:solidFill>
            <a:schemeClr val="tx1"/>
          </a:solidFill>
          <a:latin typeface="+mn-lt"/>
          <a:ea typeface="+mn-ea"/>
          <a:cs typeface="+mn-cs"/>
        </a:defRPr>
      </a:lvl5pPr>
      <a:lvl6pPr marL="2285658" algn="l" defTabSz="914265" rtl="0" eaLnBrk="1" latinLnBrk="0" hangingPunct="1">
        <a:defRPr sz="1800" kern="1200">
          <a:solidFill>
            <a:schemeClr val="tx1"/>
          </a:solidFill>
          <a:latin typeface="+mn-lt"/>
          <a:ea typeface="+mn-ea"/>
          <a:cs typeface="+mn-cs"/>
        </a:defRPr>
      </a:lvl6pPr>
      <a:lvl7pPr marL="2742788" algn="l" defTabSz="914265" rtl="0" eaLnBrk="1" latinLnBrk="0" hangingPunct="1">
        <a:defRPr sz="1800" kern="1200">
          <a:solidFill>
            <a:schemeClr val="tx1"/>
          </a:solidFill>
          <a:latin typeface="+mn-lt"/>
          <a:ea typeface="+mn-ea"/>
          <a:cs typeface="+mn-cs"/>
        </a:defRPr>
      </a:lvl7pPr>
      <a:lvl8pPr marL="3199920" algn="l" defTabSz="914265" rtl="0" eaLnBrk="1" latinLnBrk="0" hangingPunct="1">
        <a:defRPr sz="1800" kern="1200">
          <a:solidFill>
            <a:schemeClr val="tx1"/>
          </a:solidFill>
          <a:latin typeface="+mn-lt"/>
          <a:ea typeface="+mn-ea"/>
          <a:cs typeface="+mn-cs"/>
        </a:defRPr>
      </a:lvl8pPr>
      <a:lvl9pPr marL="3657052" algn="l" defTabSz="91426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90000"/>
              </a:schemeClr>
            </a:gs>
            <a:gs pos="30000">
              <a:schemeClr val="tx2">
                <a:lumMod val="90000"/>
              </a:schemeClr>
            </a:gs>
            <a:gs pos="100000">
              <a:schemeClr val="bg1">
                <a:lumMod val="90000"/>
              </a:schemeClr>
            </a:gs>
          </a:gsLst>
          <a:lin ang="0" scaled="0"/>
          <a:tileRect/>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
        <p:nvSpPr>
          <p:cNvPr id="4" name="Date Placeholder 3"/>
          <p:cNvSpPr>
            <a:spLocks noGrp="1"/>
          </p:cNvSpPr>
          <p:nvPr>
            <p:ph type="dt" sz="half" idx="2"/>
          </p:nvPr>
        </p:nvSpPr>
        <p:spPr>
          <a:xfrm>
            <a:off x="457200"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6EB7948D-65B7-4FEC-80B5-36D7629B101D}" type="datetimeFigureOut">
              <a:rPr lang="en-US" smtClean="0"/>
              <a:pPr/>
              <a:t>6/19/2015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FD99AA8B-2E7A-4BBC-8FDE-CA7CF71DD330}" type="slidenum">
              <a:rPr lang="en-US" smtClean="0"/>
              <a:pPr/>
              <a:t>‹#›</a:t>
            </a:fld>
            <a:endParaRPr lang="en-US"/>
          </a:p>
        </p:txBody>
      </p:sp>
      <p:sp>
        <p:nvSpPr>
          <p:cNvPr id="3" name="Text Placeholder 2"/>
          <p:cNvSpPr>
            <a:spLocks noGrp="1"/>
          </p:cNvSpPr>
          <p:nvPr>
            <p:ph type="body" idx="1"/>
          </p:nvPr>
        </p:nvSpPr>
        <p:spPr>
          <a:xfrm>
            <a:off x="1828800" y="705840"/>
            <a:ext cx="7696200" cy="4514850"/>
          </a:xfrm>
          <a:prstGeom prst="rect">
            <a:avLst/>
          </a:prstGeom>
        </p:spPr>
        <p:txBody>
          <a:bodyPr vert="horz" lIns="91428" tIns="45714" rIns="91428" bIns="4571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1828801" y="209557"/>
            <a:ext cx="6553202" cy="394097"/>
          </a:xfrm>
          <a:prstGeom prst="rect">
            <a:avLst/>
          </a:prstGeom>
        </p:spPr>
        <p:txBody>
          <a:bodyPr vert="horz" lIns="91428" tIns="45714" rIns="91428" bIns="45714" rtlCol="0" anchor="b">
            <a:normAutofit/>
          </a:bodyPr>
          <a:lstStyle/>
          <a:p>
            <a:r>
              <a:rPr lang="en-US" dirty="0" smtClean="0"/>
              <a:t>Click to edit Master title style</a:t>
            </a:r>
            <a:endParaRPr lang="en-US" dirty="0"/>
          </a:p>
        </p:txBody>
      </p:sp>
    </p:spTree>
    <p:extLst>
      <p:ext uri="{BB962C8B-B14F-4D97-AF65-F5344CB8AC3E}">
        <p14:creationId xmlns:p14="http://schemas.microsoft.com/office/powerpoint/2010/main" xmlns="" val="236721571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timing>
    <p:tnLst>
      <p:par>
        <p:cTn id="1" dur="indefinite" restart="never" nodeType="tmRoot"/>
      </p:par>
    </p:tnLst>
  </p:timing>
  <p:txStyles>
    <p:titleStyle>
      <a:lvl1pPr algn="l" defTabSz="914265" rtl="0" eaLnBrk="1" latinLnBrk="0" hangingPunct="1">
        <a:spcBef>
          <a:spcPct val="0"/>
        </a:spcBef>
        <a:buNone/>
        <a:defRPr sz="2800" i="0" kern="1200">
          <a:solidFill>
            <a:schemeClr val="bg1">
              <a:lumMod val="90000"/>
            </a:schemeClr>
          </a:solidFill>
          <a:latin typeface="+mj-lt"/>
          <a:ea typeface="+mj-ea"/>
          <a:cs typeface="+mj-cs"/>
        </a:defRPr>
      </a:lvl1pPr>
    </p:titleStyle>
    <p:bodyStyle>
      <a:lvl1pPr marL="0" indent="0" algn="l" defTabSz="914265" rtl="0" eaLnBrk="1" latinLnBrk="0" hangingPunct="1">
        <a:spcBef>
          <a:spcPct val="20000"/>
        </a:spcBef>
        <a:buFontTx/>
        <a:buNone/>
        <a:defRPr sz="2400" kern="1200">
          <a:solidFill>
            <a:schemeClr val="bg1">
              <a:lumMod val="90000"/>
            </a:schemeClr>
          </a:solidFill>
          <a:latin typeface="+mn-lt"/>
          <a:ea typeface="+mn-ea"/>
          <a:cs typeface="+mn-cs"/>
        </a:defRPr>
      </a:lvl1pPr>
      <a:lvl2pPr marL="0" indent="0" algn="l" defTabSz="914265" rtl="0" eaLnBrk="1" latinLnBrk="0" hangingPunct="1">
        <a:spcBef>
          <a:spcPct val="20000"/>
        </a:spcBef>
        <a:buFontTx/>
        <a:buNone/>
        <a:defRPr sz="2400" kern="1200">
          <a:solidFill>
            <a:schemeClr val="bg1">
              <a:lumMod val="90000"/>
            </a:schemeClr>
          </a:solidFill>
          <a:latin typeface="+mn-lt"/>
          <a:ea typeface="+mn-ea"/>
          <a:cs typeface="+mn-cs"/>
        </a:defRPr>
      </a:lvl2pPr>
      <a:lvl3pPr marL="0" indent="0" algn="l" defTabSz="914265" rtl="0" eaLnBrk="1" latinLnBrk="0" hangingPunct="1">
        <a:spcBef>
          <a:spcPct val="20000"/>
        </a:spcBef>
        <a:buFontTx/>
        <a:buNone/>
        <a:defRPr sz="2400" kern="1200">
          <a:solidFill>
            <a:schemeClr val="bg1">
              <a:lumMod val="90000"/>
            </a:schemeClr>
          </a:solidFill>
          <a:latin typeface="+mn-lt"/>
          <a:ea typeface="+mn-ea"/>
          <a:cs typeface="+mn-cs"/>
        </a:defRPr>
      </a:lvl3pPr>
      <a:lvl4pPr marL="0" indent="0" algn="l" defTabSz="914265" rtl="0" eaLnBrk="1" latinLnBrk="0" hangingPunct="1">
        <a:spcBef>
          <a:spcPct val="20000"/>
        </a:spcBef>
        <a:buFontTx/>
        <a:buNone/>
        <a:defRPr sz="2400" kern="1200">
          <a:solidFill>
            <a:schemeClr val="bg1">
              <a:lumMod val="90000"/>
            </a:schemeClr>
          </a:solidFill>
          <a:latin typeface="+mn-lt"/>
          <a:ea typeface="+mn-ea"/>
          <a:cs typeface="+mn-cs"/>
        </a:defRPr>
      </a:lvl4pPr>
      <a:lvl5pPr marL="0" indent="0" algn="l" defTabSz="914265" rtl="0" eaLnBrk="1" latinLnBrk="0" hangingPunct="1">
        <a:spcBef>
          <a:spcPct val="20000"/>
        </a:spcBef>
        <a:buFontTx/>
        <a:buNone/>
        <a:defRPr sz="2400" kern="1200">
          <a:solidFill>
            <a:schemeClr val="bg1">
              <a:lumMod val="90000"/>
            </a:schemeClr>
          </a:solidFill>
          <a:latin typeface="+mn-lt"/>
          <a:ea typeface="+mn-ea"/>
          <a:cs typeface="+mn-cs"/>
        </a:defRPr>
      </a:lvl5pPr>
      <a:lvl6pPr marL="2514222" indent="-228564" algn="l" defTabSz="91426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56" indent="-228564" algn="l" defTabSz="91426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87" indent="-228564" algn="l" defTabSz="91426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18" indent="-228564" algn="l" defTabSz="91426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65" rtl="0" eaLnBrk="1" latinLnBrk="0" hangingPunct="1">
        <a:defRPr sz="1800" kern="1200">
          <a:solidFill>
            <a:schemeClr val="tx1"/>
          </a:solidFill>
          <a:latin typeface="+mn-lt"/>
          <a:ea typeface="+mn-ea"/>
          <a:cs typeface="+mn-cs"/>
        </a:defRPr>
      </a:lvl1pPr>
      <a:lvl2pPr marL="457130" algn="l" defTabSz="914265" rtl="0" eaLnBrk="1" latinLnBrk="0" hangingPunct="1">
        <a:defRPr sz="1800" kern="1200">
          <a:solidFill>
            <a:schemeClr val="tx1"/>
          </a:solidFill>
          <a:latin typeface="+mn-lt"/>
          <a:ea typeface="+mn-ea"/>
          <a:cs typeface="+mn-cs"/>
        </a:defRPr>
      </a:lvl2pPr>
      <a:lvl3pPr marL="914265" algn="l" defTabSz="914265" rtl="0" eaLnBrk="1" latinLnBrk="0" hangingPunct="1">
        <a:defRPr sz="1800" kern="1200">
          <a:solidFill>
            <a:schemeClr val="tx1"/>
          </a:solidFill>
          <a:latin typeface="+mn-lt"/>
          <a:ea typeface="+mn-ea"/>
          <a:cs typeface="+mn-cs"/>
        </a:defRPr>
      </a:lvl3pPr>
      <a:lvl4pPr marL="1371396" algn="l" defTabSz="914265" rtl="0" eaLnBrk="1" latinLnBrk="0" hangingPunct="1">
        <a:defRPr sz="1800" kern="1200">
          <a:solidFill>
            <a:schemeClr val="tx1"/>
          </a:solidFill>
          <a:latin typeface="+mn-lt"/>
          <a:ea typeface="+mn-ea"/>
          <a:cs typeface="+mn-cs"/>
        </a:defRPr>
      </a:lvl4pPr>
      <a:lvl5pPr marL="1828529" algn="l" defTabSz="914265" rtl="0" eaLnBrk="1" latinLnBrk="0" hangingPunct="1">
        <a:defRPr sz="1800" kern="1200">
          <a:solidFill>
            <a:schemeClr val="tx1"/>
          </a:solidFill>
          <a:latin typeface="+mn-lt"/>
          <a:ea typeface="+mn-ea"/>
          <a:cs typeface="+mn-cs"/>
        </a:defRPr>
      </a:lvl5pPr>
      <a:lvl6pPr marL="2285658" algn="l" defTabSz="914265" rtl="0" eaLnBrk="1" latinLnBrk="0" hangingPunct="1">
        <a:defRPr sz="1800" kern="1200">
          <a:solidFill>
            <a:schemeClr val="tx1"/>
          </a:solidFill>
          <a:latin typeface="+mn-lt"/>
          <a:ea typeface="+mn-ea"/>
          <a:cs typeface="+mn-cs"/>
        </a:defRPr>
      </a:lvl6pPr>
      <a:lvl7pPr marL="2742788" algn="l" defTabSz="914265" rtl="0" eaLnBrk="1" latinLnBrk="0" hangingPunct="1">
        <a:defRPr sz="1800" kern="1200">
          <a:solidFill>
            <a:schemeClr val="tx1"/>
          </a:solidFill>
          <a:latin typeface="+mn-lt"/>
          <a:ea typeface="+mn-ea"/>
          <a:cs typeface="+mn-cs"/>
        </a:defRPr>
      </a:lvl7pPr>
      <a:lvl8pPr marL="3199920" algn="l" defTabSz="914265" rtl="0" eaLnBrk="1" latinLnBrk="0" hangingPunct="1">
        <a:defRPr sz="1800" kern="1200">
          <a:solidFill>
            <a:schemeClr val="tx1"/>
          </a:solidFill>
          <a:latin typeface="+mn-lt"/>
          <a:ea typeface="+mn-ea"/>
          <a:cs typeface="+mn-cs"/>
        </a:defRPr>
      </a:lvl8pPr>
      <a:lvl9pPr marL="3657052" algn="l" defTabSz="91426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a:gsLst>
            <a:gs pos="0">
              <a:schemeClr val="tx1">
                <a:lumMod val="65000"/>
                <a:lumOff val="35000"/>
              </a:schemeClr>
            </a:gs>
            <a:gs pos="100000">
              <a:schemeClr val="tx1">
                <a:lumMod val="95000"/>
                <a:lumOff val="5000"/>
              </a:schemeClr>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71" tIns="34289" rIns="68571" bIns="3428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68571" tIns="34289" rIns="68571" bIns="342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4"/>
            <a:ext cx="2057400" cy="273844"/>
          </a:xfrm>
          <a:prstGeom prst="rect">
            <a:avLst/>
          </a:prstGeom>
        </p:spPr>
        <p:txBody>
          <a:bodyPr vert="horz" lIns="68571" tIns="34289" rIns="68571" bIns="34289" rtlCol="0" anchor="ctr"/>
          <a:lstStyle>
            <a:lvl1pPr algn="l" defTabSz="685698">
              <a:defRPr sz="900">
                <a:solidFill>
                  <a:schemeClr val="tx1">
                    <a:tint val="75000"/>
                  </a:schemeClr>
                </a:solidFill>
              </a:defRPr>
            </a:lvl1pPr>
          </a:lstStyle>
          <a:p>
            <a:fld id="{38A607E3-2388-45F6-8334-9551E5D4165E}" type="datetimeFigureOut">
              <a:rPr lang="en-US" smtClean="0">
                <a:solidFill>
                  <a:prstClr val="black">
                    <a:tint val="75000"/>
                  </a:prstClr>
                </a:solidFill>
              </a:rPr>
              <a:pPr/>
              <a:t>6/19/2015</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571" tIns="34289" rIns="68571" bIns="34289" rtlCol="0" anchor="ctr"/>
          <a:lstStyle>
            <a:lvl1pPr algn="ctr" defTabSz="685698">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8571" tIns="34289" rIns="68571" bIns="34289" rtlCol="0" anchor="ctr"/>
          <a:lstStyle>
            <a:lvl1pPr algn="r" defTabSz="685698">
              <a:defRPr sz="900">
                <a:solidFill>
                  <a:schemeClr val="tx1">
                    <a:tint val="75000"/>
                  </a:schemeClr>
                </a:solidFill>
              </a:defRPr>
            </a:lvl1pPr>
          </a:lstStyle>
          <a:p>
            <a:fld id="{5F7606BC-8AB3-4269-911F-2A8DC2C0517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637081056"/>
      </p:ext>
    </p:extLst>
  </p:cSld>
  <p:clrMap bg1="lt1" tx1="dk1" bg2="lt2" tx2="dk2" accent1="accent1" accent2="accent2" accent3="accent3" accent4="accent4" accent5="accent5" accent6="accent6" hlink="hlink" folHlink="folHlink"/>
  <p:sldLayoutIdLst>
    <p:sldLayoutId id="2147483777" r:id="rId1"/>
  </p:sldLayoutIdLst>
  <p:timing>
    <p:tnLst>
      <p:par>
        <p:cTn id="1" dur="indefinite" restart="never" nodeType="tmRoot"/>
      </p:par>
    </p:tnLst>
  </p:timing>
  <p:txStyles>
    <p:titleStyle>
      <a:lvl1pPr algn="l" defTabSz="68569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6" indent="-171426" algn="l" defTabSz="68569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77" indent="-171426" algn="l" defTabSz="68569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23" indent="-171426" algn="l" defTabSz="68569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70"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1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66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366"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698" rtl="0" eaLnBrk="1" latinLnBrk="0" hangingPunct="1">
        <a:defRPr sz="1400" kern="1200">
          <a:solidFill>
            <a:schemeClr val="tx1"/>
          </a:solidFill>
          <a:latin typeface="+mn-lt"/>
          <a:ea typeface="+mn-ea"/>
          <a:cs typeface="+mn-cs"/>
        </a:defRPr>
      </a:lvl1pPr>
      <a:lvl2pPr marL="342848" algn="l" defTabSz="685698" rtl="0" eaLnBrk="1" latinLnBrk="0" hangingPunct="1">
        <a:defRPr sz="1400" kern="1200">
          <a:solidFill>
            <a:schemeClr val="tx1"/>
          </a:solidFill>
          <a:latin typeface="+mn-lt"/>
          <a:ea typeface="+mn-ea"/>
          <a:cs typeface="+mn-cs"/>
        </a:defRPr>
      </a:lvl2pPr>
      <a:lvl3pPr marL="685698" algn="l" defTabSz="685698" rtl="0" eaLnBrk="1" latinLnBrk="0" hangingPunct="1">
        <a:defRPr sz="1400" kern="1200">
          <a:solidFill>
            <a:schemeClr val="tx1"/>
          </a:solidFill>
          <a:latin typeface="+mn-lt"/>
          <a:ea typeface="+mn-ea"/>
          <a:cs typeface="+mn-cs"/>
        </a:defRPr>
      </a:lvl3pPr>
      <a:lvl4pPr marL="1028547" algn="l" defTabSz="685698" rtl="0" eaLnBrk="1" latinLnBrk="0" hangingPunct="1">
        <a:defRPr sz="1400" kern="1200">
          <a:solidFill>
            <a:schemeClr val="tx1"/>
          </a:solidFill>
          <a:latin typeface="+mn-lt"/>
          <a:ea typeface="+mn-ea"/>
          <a:cs typeface="+mn-cs"/>
        </a:defRPr>
      </a:lvl4pPr>
      <a:lvl5pPr marL="1371396" algn="l" defTabSz="685698" rtl="0" eaLnBrk="1" latinLnBrk="0" hangingPunct="1">
        <a:defRPr sz="1400" kern="1200">
          <a:solidFill>
            <a:schemeClr val="tx1"/>
          </a:solidFill>
          <a:latin typeface="+mn-lt"/>
          <a:ea typeface="+mn-ea"/>
          <a:cs typeface="+mn-cs"/>
        </a:defRPr>
      </a:lvl5pPr>
      <a:lvl6pPr marL="1714247" algn="l" defTabSz="685698" rtl="0" eaLnBrk="1" latinLnBrk="0" hangingPunct="1">
        <a:defRPr sz="1400" kern="1200">
          <a:solidFill>
            <a:schemeClr val="tx1"/>
          </a:solidFill>
          <a:latin typeface="+mn-lt"/>
          <a:ea typeface="+mn-ea"/>
          <a:cs typeface="+mn-cs"/>
        </a:defRPr>
      </a:lvl6pPr>
      <a:lvl7pPr marL="2057093" algn="l" defTabSz="685698" rtl="0" eaLnBrk="1" latinLnBrk="0" hangingPunct="1">
        <a:defRPr sz="1400" kern="1200">
          <a:solidFill>
            <a:schemeClr val="tx1"/>
          </a:solidFill>
          <a:latin typeface="+mn-lt"/>
          <a:ea typeface="+mn-ea"/>
          <a:cs typeface="+mn-cs"/>
        </a:defRPr>
      </a:lvl7pPr>
      <a:lvl8pPr marL="2399940" algn="l" defTabSz="685698" rtl="0" eaLnBrk="1" latinLnBrk="0" hangingPunct="1">
        <a:defRPr sz="1400" kern="1200">
          <a:solidFill>
            <a:schemeClr val="tx1"/>
          </a:solidFill>
          <a:latin typeface="+mn-lt"/>
          <a:ea typeface="+mn-ea"/>
          <a:cs typeface="+mn-cs"/>
        </a:defRPr>
      </a:lvl8pPr>
      <a:lvl9pPr marL="2742788" algn="l" defTabSz="685698"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a:gsLst>
            <a:gs pos="0">
              <a:schemeClr val="tx1">
                <a:lumMod val="65000"/>
                <a:lumOff val="35000"/>
              </a:schemeClr>
            </a:gs>
            <a:gs pos="100000">
              <a:schemeClr val="tx1">
                <a:lumMod val="95000"/>
                <a:lumOff val="5000"/>
              </a:schemeClr>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73" tIns="34289" rIns="68573" bIns="3428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68573" tIns="34289" rIns="68573" bIns="342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4"/>
            <a:ext cx="2057400" cy="273844"/>
          </a:xfrm>
          <a:prstGeom prst="rect">
            <a:avLst/>
          </a:prstGeom>
        </p:spPr>
        <p:txBody>
          <a:bodyPr vert="horz" lIns="68573" tIns="34289" rIns="68573" bIns="34289" rtlCol="0" anchor="ctr"/>
          <a:lstStyle>
            <a:lvl1pPr algn="l" defTabSz="685715">
              <a:defRPr sz="900">
                <a:solidFill>
                  <a:schemeClr val="tx1">
                    <a:tint val="75000"/>
                  </a:schemeClr>
                </a:solidFill>
              </a:defRPr>
            </a:lvl1pPr>
          </a:lstStyle>
          <a:p>
            <a:fld id="{38A607E3-2388-45F6-8334-9551E5D4165E}" type="datetimeFigureOut">
              <a:rPr lang="en-US" smtClean="0">
                <a:solidFill>
                  <a:prstClr val="black">
                    <a:tint val="75000"/>
                  </a:prstClr>
                </a:solidFill>
              </a:rPr>
              <a:pPr/>
              <a:t>6/19/2015</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573" tIns="34289" rIns="68573" bIns="34289" rtlCol="0" anchor="ctr"/>
          <a:lstStyle>
            <a:lvl1pPr algn="ctr" defTabSz="685715">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8573" tIns="34289" rIns="68573" bIns="34289" rtlCol="0" anchor="ctr"/>
          <a:lstStyle>
            <a:lvl1pPr algn="r" defTabSz="685715">
              <a:defRPr sz="900">
                <a:solidFill>
                  <a:schemeClr val="tx1">
                    <a:tint val="75000"/>
                  </a:schemeClr>
                </a:solidFill>
              </a:defRPr>
            </a:lvl1pPr>
          </a:lstStyle>
          <a:p>
            <a:fld id="{5F7606BC-8AB3-4269-911F-2A8DC2C0517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637081056"/>
      </p:ext>
    </p:extLst>
  </p:cSld>
  <p:clrMap bg1="lt1" tx1="dk1" bg2="lt2" tx2="dk2" accent1="accent1" accent2="accent2" accent3="accent3" accent4="accent4" accent5="accent5" accent6="accent6" hlink="hlink" folHlink="folHlink"/>
  <p:sldLayoutIdLst>
    <p:sldLayoutId id="2147483781" r:id="rId1"/>
  </p:sldLayoutIdLst>
  <p:timing>
    <p:tnLst>
      <p:par>
        <p:cTn id="1" dur="indefinite" restart="never" nodeType="tmRoot"/>
      </p:par>
    </p:tnLst>
  </p:timing>
  <p:txStyles>
    <p:titleStyle>
      <a:lvl1pPr algn="l" defTabSz="68571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0" indent="-171430" algn="l" defTabSz="68571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89" indent="-171430" algn="l" defTabSz="68571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44" indent="-171430" algn="l" defTabSz="68571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00"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57"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15"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73"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30"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89"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15" rtl="0" eaLnBrk="1" latinLnBrk="0" hangingPunct="1">
        <a:defRPr sz="1400" kern="1200">
          <a:solidFill>
            <a:schemeClr val="tx1"/>
          </a:solidFill>
          <a:latin typeface="+mn-lt"/>
          <a:ea typeface="+mn-ea"/>
          <a:cs typeface="+mn-cs"/>
        </a:defRPr>
      </a:lvl1pPr>
      <a:lvl2pPr marL="342857" algn="l" defTabSz="685715" rtl="0" eaLnBrk="1" latinLnBrk="0" hangingPunct="1">
        <a:defRPr sz="1400" kern="1200">
          <a:solidFill>
            <a:schemeClr val="tx1"/>
          </a:solidFill>
          <a:latin typeface="+mn-lt"/>
          <a:ea typeface="+mn-ea"/>
          <a:cs typeface="+mn-cs"/>
        </a:defRPr>
      </a:lvl2pPr>
      <a:lvl3pPr marL="685715" algn="l" defTabSz="685715" rtl="0" eaLnBrk="1" latinLnBrk="0" hangingPunct="1">
        <a:defRPr sz="1400" kern="1200">
          <a:solidFill>
            <a:schemeClr val="tx1"/>
          </a:solidFill>
          <a:latin typeface="+mn-lt"/>
          <a:ea typeface="+mn-ea"/>
          <a:cs typeface="+mn-cs"/>
        </a:defRPr>
      </a:lvl3pPr>
      <a:lvl4pPr marL="1028573" algn="l" defTabSz="685715" rtl="0" eaLnBrk="1" latinLnBrk="0" hangingPunct="1">
        <a:defRPr sz="1400" kern="1200">
          <a:solidFill>
            <a:schemeClr val="tx1"/>
          </a:solidFill>
          <a:latin typeface="+mn-lt"/>
          <a:ea typeface="+mn-ea"/>
          <a:cs typeface="+mn-cs"/>
        </a:defRPr>
      </a:lvl4pPr>
      <a:lvl5pPr marL="1371430" algn="l" defTabSz="685715" rtl="0" eaLnBrk="1" latinLnBrk="0" hangingPunct="1">
        <a:defRPr sz="1400" kern="1200">
          <a:solidFill>
            <a:schemeClr val="tx1"/>
          </a:solidFill>
          <a:latin typeface="+mn-lt"/>
          <a:ea typeface="+mn-ea"/>
          <a:cs typeface="+mn-cs"/>
        </a:defRPr>
      </a:lvl5pPr>
      <a:lvl6pPr marL="1714289" algn="l" defTabSz="685715" rtl="0" eaLnBrk="1" latinLnBrk="0" hangingPunct="1">
        <a:defRPr sz="1400" kern="1200">
          <a:solidFill>
            <a:schemeClr val="tx1"/>
          </a:solidFill>
          <a:latin typeface="+mn-lt"/>
          <a:ea typeface="+mn-ea"/>
          <a:cs typeface="+mn-cs"/>
        </a:defRPr>
      </a:lvl6pPr>
      <a:lvl7pPr marL="2057144" algn="l" defTabSz="685715" rtl="0" eaLnBrk="1" latinLnBrk="0" hangingPunct="1">
        <a:defRPr sz="1400" kern="1200">
          <a:solidFill>
            <a:schemeClr val="tx1"/>
          </a:solidFill>
          <a:latin typeface="+mn-lt"/>
          <a:ea typeface="+mn-ea"/>
          <a:cs typeface="+mn-cs"/>
        </a:defRPr>
      </a:lvl7pPr>
      <a:lvl8pPr marL="2400000" algn="l" defTabSz="685715" rtl="0" eaLnBrk="1" latinLnBrk="0" hangingPunct="1">
        <a:defRPr sz="1400" kern="1200">
          <a:solidFill>
            <a:schemeClr val="tx1"/>
          </a:solidFill>
          <a:latin typeface="+mn-lt"/>
          <a:ea typeface="+mn-ea"/>
          <a:cs typeface="+mn-cs"/>
        </a:defRPr>
      </a:lvl8pPr>
      <a:lvl9pPr marL="2742857" algn="l" defTabSz="685715" rtl="0" eaLnBrk="1" latinLnBrk="0" hangingPunct="1">
        <a:defRPr sz="1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gs>
            <a:gs pos="45000">
              <a:schemeClr val="bg1">
                <a:lumMod val="95000"/>
              </a:schemeClr>
            </a:gs>
            <a:gs pos="84000">
              <a:schemeClr val="bg1">
                <a:alpha val="75000"/>
              </a:schemeClr>
            </a:gs>
          </a:gsLst>
          <a:lin ang="5400000" scaled="1"/>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1285876"/>
            <a:ext cx="9144000" cy="3857625"/>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A5B113F-0426-4D0D-8692-C482664DD1AF}" type="datetimeFigureOut">
              <a:rPr lang="en-US" smtClean="0">
                <a:solidFill>
                  <a:prstClr val="black">
                    <a:tint val="75000"/>
                  </a:prstClr>
                </a:solidFill>
              </a:rPr>
              <a:pPr defTabSz="914400"/>
              <a:t>6/19/2015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1F163BC-5849-4CEF-92EE-A75EA9284C7F}" type="slidenum">
              <a:rPr lang="en-US" smtClean="0">
                <a:solidFill>
                  <a:prstClr val="black">
                    <a:tint val="75000"/>
                  </a:prstClr>
                </a:solidFill>
              </a:rPr>
              <a:pPr defTabSz="914400"/>
              <a:t>‹#›</a:t>
            </a:fld>
            <a:endParaRPr lang="en-US">
              <a:solidFill>
                <a:prstClr val="black">
                  <a:tint val="75000"/>
                </a:prstClr>
              </a:solidFill>
            </a:endParaRPr>
          </a:p>
        </p:txBody>
      </p:sp>
      <p:sp>
        <p:nvSpPr>
          <p:cNvPr id="8" name="Rectangle 7"/>
          <p:cNvSpPr/>
          <p:nvPr/>
        </p:nvSpPr>
        <p:spPr>
          <a:xfrm>
            <a:off x="0" y="0"/>
            <a:ext cx="9144000" cy="5143500"/>
          </a:xfrm>
          <a:prstGeom prst="rect">
            <a:avLst/>
          </a:prstGeom>
          <a:gradFill>
            <a:gsLst>
              <a:gs pos="0">
                <a:schemeClr val="bg1">
                  <a:lumMod val="85000"/>
                </a:schemeClr>
              </a:gs>
              <a:gs pos="45000">
                <a:schemeClr val="bg1">
                  <a:lumMod val="95000"/>
                </a:schemeClr>
              </a:gs>
              <a:gs pos="84000">
                <a:schemeClr val="bg1">
                  <a:alpha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xmlns="" val="2454445002"/>
      </p:ext>
    </p:extLst>
  </p:cSld>
  <p:clrMap bg1="lt1" tx1="dk1" bg2="lt2" tx2="dk2" accent1="accent1" accent2="accent2" accent3="accent3" accent4="accent4" accent5="accent5" accent6="accent6" hlink="hlink" folHlink="folHlink"/>
  <p:sldLayoutIdLst>
    <p:sldLayoutId id="2147483787" r:id="rId1"/>
    <p:sldLayoutId id="2147483788"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edex.adobe.com/resources/7b204577/" TargetMode="External"/><Relationship Id="rId2" Type="http://schemas.openxmlformats.org/officeDocument/2006/relationships/diagramData" Target="../diagrams/data2.xml"/><Relationship Id="rId1" Type="http://schemas.openxmlformats.org/officeDocument/2006/relationships/slideLayout" Target="../slideLayouts/slideLayout8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84.xml"/><Relationship Id="rId6" Type="http://schemas.openxmlformats.org/officeDocument/2006/relationships/image" Target="../media/image20.jpeg"/><Relationship Id="rId5" Type="http://schemas.microsoft.com/office/2007/relationships/hdphoto" Target="../media/hdphoto1.wdp"/><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5.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4.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8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4.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4.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4.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4.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6.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4.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4.xml"/><Relationship Id="rId4" Type="http://schemas.openxmlformats.org/officeDocument/2006/relationships/hyperlink" Target="https://youtu.be/Tu_m5diSk4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3962400" y="1352550"/>
            <a:ext cx="4267200" cy="3573090"/>
          </a:xfrm>
          <a:prstGeom prst="rect">
            <a:avLst/>
          </a:prstGeom>
        </p:spPr>
      </p:pic>
      <p:pic>
        <p:nvPicPr>
          <p:cNvPr id="4" name="Picture 3"/>
          <p:cNvPicPr>
            <a:picLocks noChangeAspect="1"/>
          </p:cNvPicPr>
          <p:nvPr/>
        </p:nvPicPr>
        <p:blipFill>
          <a:blip r:embed="rId3" cstate="print"/>
          <a:stretch>
            <a:fillRect/>
          </a:stretch>
        </p:blipFill>
        <p:spPr>
          <a:xfrm>
            <a:off x="1066800" y="742950"/>
            <a:ext cx="3276600" cy="3157016"/>
          </a:xfrm>
          <a:prstGeom prst="rect">
            <a:avLst/>
          </a:prstGeom>
        </p:spPr>
      </p:pic>
    </p:spTree>
    <p:extLst>
      <p:ext uri="{BB962C8B-B14F-4D97-AF65-F5344CB8AC3E}">
        <p14:creationId xmlns:p14="http://schemas.microsoft.com/office/powerpoint/2010/main" xmlns="" val="3667775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6848" y="1200150"/>
            <a:ext cx="7886700" cy="821531"/>
          </a:xfrm>
        </p:spPr>
        <p:txBody>
          <a:bodyPr>
            <a:noAutofit/>
          </a:bodyPr>
          <a:lstStyle/>
          <a:p>
            <a:pPr marL="0" indent="0" algn="ctr">
              <a:buNone/>
            </a:pPr>
            <a:r>
              <a:rPr lang="en-US" sz="4800" dirty="0" smtClean="0">
                <a:latin typeface="Cambria" panose="02040503050406030204" pitchFamily="18" charset="0"/>
              </a:rPr>
              <a:t>We </a:t>
            </a:r>
            <a:r>
              <a:rPr lang="en-US" sz="4800" dirty="0">
                <a:latin typeface="Cambria" panose="02040503050406030204" pitchFamily="18" charset="0"/>
              </a:rPr>
              <a:t>must look beyond negative stereotypes about Millennials and try to understand them as unique individuals.</a:t>
            </a:r>
          </a:p>
        </p:txBody>
      </p:sp>
      <p:sp>
        <p:nvSpPr>
          <p:cNvPr id="4" name="TextBox 3"/>
          <p:cNvSpPr txBox="1"/>
          <p:nvPr/>
        </p:nvSpPr>
        <p:spPr>
          <a:xfrm>
            <a:off x="6322286" y="4866501"/>
            <a:ext cx="2806474" cy="276999"/>
          </a:xfrm>
          <a:prstGeom prst="rect">
            <a:avLst/>
          </a:prstGeom>
          <a:noFill/>
        </p:spPr>
        <p:txBody>
          <a:bodyPr wrap="none" rtlCol="0">
            <a:spAutoFit/>
          </a:bodyPr>
          <a:lstStyle/>
          <a:p>
            <a:r>
              <a:rPr lang="en-US" sz="1200" i="1" dirty="0" smtClean="0">
                <a:latin typeface="Cambria" panose="02040503050406030204" pitchFamily="18" charset="0"/>
              </a:rPr>
              <a:t>Info: How to train </a:t>
            </a:r>
            <a:r>
              <a:rPr lang="en-US" sz="1200" i="1" dirty="0" err="1" smtClean="0">
                <a:latin typeface="Cambria" panose="02040503050406030204" pitchFamily="18" charset="0"/>
              </a:rPr>
              <a:t>Millenials</a:t>
            </a:r>
            <a:r>
              <a:rPr lang="en-US" sz="1200" i="1" dirty="0" smtClean="0">
                <a:latin typeface="Cambria" panose="02040503050406030204" pitchFamily="18" charset="0"/>
              </a:rPr>
              <a:t>, </a:t>
            </a:r>
            <a:r>
              <a:rPr lang="en-US" sz="1200" i="1" dirty="0" err="1" smtClean="0">
                <a:latin typeface="Cambria" panose="02040503050406030204" pitchFamily="18" charset="0"/>
              </a:rPr>
              <a:t>MindTrickle</a:t>
            </a:r>
            <a:endParaRPr lang="en-US" sz="1200" i="1" dirty="0">
              <a:latin typeface="Cambria" panose="02040503050406030204" pitchFamily="18" charset="0"/>
            </a:endParaRPr>
          </a:p>
        </p:txBody>
      </p:sp>
      <p:sp>
        <p:nvSpPr>
          <p:cNvPr id="5" name="Rectangle 4"/>
          <p:cNvSpPr/>
          <p:nvPr/>
        </p:nvSpPr>
        <p:spPr>
          <a:xfrm>
            <a:off x="304800" y="133350"/>
            <a:ext cx="8290796" cy="923330"/>
          </a:xfrm>
          <a:prstGeom prst="rect">
            <a:avLst/>
          </a:prstGeom>
          <a:noFill/>
          <a:effectLst>
            <a:outerShdw blurRad="50800" dist="38100" dir="5400000" algn="t" rotWithShape="0">
              <a:prstClr val="black">
                <a:alpha val="40000"/>
              </a:prstClr>
            </a:outerShdw>
          </a:effectLst>
        </p:spPr>
        <p:txBody>
          <a:bodyPr wrap="none" lIns="91440" tIns="45720" rIns="91440" bIns="45720">
            <a:spAutoFit/>
          </a:bodyPr>
          <a:lstStyle/>
          <a:p>
            <a:pPr algn="ctr"/>
            <a:r>
              <a:rPr lang="en-US" sz="5400" b="1" u="sng"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Cambria" panose="02040503050406030204" pitchFamily="18" charset="0"/>
              </a:rPr>
              <a:t>Our Perspective vs Theirs</a:t>
            </a:r>
            <a:endPar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xmlns="" val="3495064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2203912659"/>
              </p:ext>
            </p:extLst>
          </p:nvPr>
        </p:nvGraphicFramePr>
        <p:xfrm>
          <a:off x="-76200" y="57150"/>
          <a:ext cx="8191500" cy="4953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loud Callout 3"/>
          <p:cNvSpPr/>
          <p:nvPr/>
        </p:nvSpPr>
        <p:spPr>
          <a:xfrm>
            <a:off x="7162800" y="1581150"/>
            <a:ext cx="2209800" cy="1524000"/>
          </a:xfrm>
          <a:prstGeom prst="cloudCallout">
            <a:avLst>
              <a:gd name="adj1" fmla="val -54764"/>
              <a:gd name="adj2" fmla="val 361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Dear good God!!</a:t>
            </a:r>
          </a:p>
          <a:p>
            <a:pPr algn="ctr"/>
            <a:r>
              <a:rPr lang="en-US" sz="1600" dirty="0" smtClean="0"/>
              <a:t>I hope it is not that kind of a relationship</a:t>
            </a:r>
            <a:endParaRPr lang="en-US" sz="1600" dirty="0"/>
          </a:p>
        </p:txBody>
      </p:sp>
      <p:sp>
        <p:nvSpPr>
          <p:cNvPr id="6" name="TextBox 5"/>
          <p:cNvSpPr txBox="1"/>
          <p:nvPr/>
        </p:nvSpPr>
        <p:spPr>
          <a:xfrm>
            <a:off x="6322286" y="4866501"/>
            <a:ext cx="2806474" cy="276999"/>
          </a:xfrm>
          <a:prstGeom prst="rect">
            <a:avLst/>
          </a:prstGeom>
          <a:noFill/>
        </p:spPr>
        <p:txBody>
          <a:bodyPr wrap="none" rtlCol="0">
            <a:spAutoFit/>
          </a:bodyPr>
          <a:lstStyle/>
          <a:p>
            <a:r>
              <a:rPr lang="en-US" sz="1200" i="1" dirty="0" smtClean="0">
                <a:latin typeface="Cambria" panose="02040503050406030204" pitchFamily="18" charset="0"/>
              </a:rPr>
              <a:t>Info: How to train </a:t>
            </a:r>
            <a:r>
              <a:rPr lang="en-US" sz="1200" i="1" dirty="0" err="1" smtClean="0">
                <a:latin typeface="Cambria" panose="02040503050406030204" pitchFamily="18" charset="0"/>
              </a:rPr>
              <a:t>Millenials</a:t>
            </a:r>
            <a:r>
              <a:rPr lang="en-US" sz="1200" i="1" dirty="0" smtClean="0">
                <a:latin typeface="Cambria" panose="02040503050406030204" pitchFamily="18" charset="0"/>
              </a:rPr>
              <a:t>, </a:t>
            </a:r>
            <a:r>
              <a:rPr lang="en-US" sz="1200" i="1" dirty="0" err="1" smtClean="0">
                <a:latin typeface="Cambria" panose="02040503050406030204" pitchFamily="18" charset="0"/>
              </a:rPr>
              <a:t>MindTrickle</a:t>
            </a:r>
            <a:endParaRPr lang="en-US" sz="1200" i="1" dirty="0">
              <a:latin typeface="Cambria" panose="02040503050406030204" pitchFamily="18" charset="0"/>
            </a:endParaRPr>
          </a:p>
        </p:txBody>
      </p:sp>
      <p:sp>
        <p:nvSpPr>
          <p:cNvPr id="3" name="Rectangle 2"/>
          <p:cNvSpPr/>
          <p:nvPr/>
        </p:nvSpPr>
        <p:spPr>
          <a:xfrm>
            <a:off x="2438400" y="1885950"/>
            <a:ext cx="3352800" cy="1384995"/>
          </a:xfrm>
          <a:prstGeom prst="rect">
            <a:avLst/>
          </a:prstGeom>
          <a:noFill/>
        </p:spPr>
        <p:txBody>
          <a:bodyPr wrap="square" lIns="91440" tIns="45720" rIns="91440" bIns="45720">
            <a:spAutoFit/>
          </a:bodyPr>
          <a:lstStyle/>
          <a:p>
            <a:pPr algn="ctr"/>
            <a:r>
              <a:rPr lang="en-US" sz="2800" b="1" u="sng"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ookman Old Style" panose="02050604050505020204" pitchFamily="18" charset="0"/>
              </a:rPr>
              <a:t>10 Characteristics of Millennials</a:t>
            </a:r>
            <a:endParaRPr lang="en-US"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xmlns="" val="4290349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u="sng" dirty="0">
                <a:latin typeface="Cambria" panose="02040503050406030204" pitchFamily="18" charset="0"/>
              </a:rPr>
              <a:t>How do we help our students develop the skills necessary to focus their attention on our </a:t>
            </a:r>
            <a:r>
              <a:rPr lang="en-US" sz="3600" u="sng" dirty="0" smtClean="0">
                <a:latin typeface="Cambria" panose="02040503050406030204" pitchFamily="18" charset="0"/>
              </a:rPr>
              <a:t>classes?</a:t>
            </a:r>
            <a:endParaRPr lang="en-US" sz="3600" u="sng" dirty="0">
              <a:latin typeface="Cambria" panose="02040503050406030204" pitchFamily="18" charset="0"/>
            </a:endParaRPr>
          </a:p>
        </p:txBody>
      </p:sp>
      <p:sp>
        <p:nvSpPr>
          <p:cNvPr id="3" name="Content Placeholder 2"/>
          <p:cNvSpPr>
            <a:spLocks noGrp="1"/>
          </p:cNvSpPr>
          <p:nvPr>
            <p:ph idx="1"/>
          </p:nvPr>
        </p:nvSpPr>
        <p:spPr>
          <a:xfrm>
            <a:off x="685800" y="1657350"/>
            <a:ext cx="7886700" cy="2116931"/>
          </a:xfrm>
        </p:spPr>
        <p:txBody>
          <a:bodyPr>
            <a:noAutofit/>
          </a:bodyPr>
          <a:lstStyle/>
          <a:p>
            <a:pPr marL="0" indent="0" algn="ctr">
              <a:buNone/>
            </a:pPr>
            <a:r>
              <a:rPr lang="en-US" sz="3600" b="1" dirty="0" smtClean="0">
                <a:solidFill>
                  <a:srgbClr val="FF0000"/>
                </a:solidFill>
                <a:effectLst>
                  <a:outerShdw blurRad="38100" dist="38100" dir="2700000" algn="tl">
                    <a:srgbClr val="000000">
                      <a:alpha val="43137"/>
                    </a:srgbClr>
                  </a:outerShdw>
                </a:effectLst>
                <a:latin typeface="Cambria" panose="02040503050406030204" pitchFamily="18" charset="0"/>
              </a:rPr>
              <a:t>We need to engage the students in ways that make it difficult for them to pay attention to anything else.</a:t>
            </a:r>
            <a:br>
              <a:rPr lang="en-US" sz="3600" b="1" dirty="0" smtClean="0">
                <a:solidFill>
                  <a:srgbClr val="FF0000"/>
                </a:solidFill>
                <a:effectLst>
                  <a:outerShdw blurRad="38100" dist="38100" dir="2700000" algn="tl">
                    <a:srgbClr val="000000">
                      <a:alpha val="43137"/>
                    </a:srgbClr>
                  </a:outerShdw>
                </a:effectLst>
                <a:latin typeface="Cambria" panose="02040503050406030204" pitchFamily="18" charset="0"/>
              </a:rPr>
            </a:br>
            <a:endParaRPr lang="en-US" sz="3600" b="1" dirty="0" smtClean="0">
              <a:solidFill>
                <a:srgbClr val="FF0000"/>
              </a:solidFill>
              <a:effectLst>
                <a:outerShdw blurRad="38100" dist="38100" dir="2700000" algn="tl">
                  <a:srgbClr val="000000">
                    <a:alpha val="43137"/>
                  </a:srgbClr>
                </a:outerShdw>
              </a:effectLst>
              <a:latin typeface="Cambria" panose="02040503050406030204" pitchFamily="18" charset="0"/>
            </a:endParaRPr>
          </a:p>
          <a:p>
            <a:r>
              <a:rPr lang="en-US" sz="2400" dirty="0" smtClean="0">
                <a:latin typeface="Cambria" panose="02040503050406030204" pitchFamily="18" charset="0"/>
              </a:rPr>
              <a:t>There are two benefits for this:</a:t>
            </a:r>
          </a:p>
          <a:p>
            <a:pPr lvl="1"/>
            <a:r>
              <a:rPr lang="en-US" sz="2400" dirty="0" smtClean="0">
                <a:latin typeface="Cambria" panose="02040503050406030204" pitchFamily="18" charset="0"/>
              </a:rPr>
              <a:t>Students remember more</a:t>
            </a:r>
          </a:p>
          <a:p>
            <a:pPr lvl="1"/>
            <a:r>
              <a:rPr lang="en-US" sz="2400" dirty="0" smtClean="0">
                <a:latin typeface="Cambria" panose="02040503050406030204" pitchFamily="18" charset="0"/>
              </a:rPr>
              <a:t>Students seem more prepared for class</a:t>
            </a:r>
            <a:endParaRPr lang="en-US" sz="2400" dirty="0">
              <a:latin typeface="Cambria" panose="02040503050406030204" pitchFamily="18" charset="0"/>
            </a:endParaRPr>
          </a:p>
        </p:txBody>
      </p:sp>
    </p:spTree>
    <p:extLst>
      <p:ext uri="{BB962C8B-B14F-4D97-AF65-F5344CB8AC3E}">
        <p14:creationId xmlns:p14="http://schemas.microsoft.com/office/powerpoint/2010/main" xmlns="" val="1387408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929062"/>
            <a:ext cx="9149938" cy="852488"/>
          </a:xfrm>
        </p:spPr>
        <p:txBody>
          <a:bodyPr/>
          <a:lstStyle/>
          <a:p>
            <a:r>
              <a:rPr lang="en-US" dirty="0" smtClean="0">
                <a:ln>
                  <a:solidFill>
                    <a:sysClr val="windowText" lastClr="000000"/>
                  </a:solidFill>
                </a:ln>
                <a:solidFill>
                  <a:srgbClr val="FFFF00"/>
                </a:solidFill>
              </a:rPr>
              <a:t>Looking for the magic formula?</a:t>
            </a:r>
            <a:endParaRPr lang="en-US" dirty="0">
              <a:ln>
                <a:solidFill>
                  <a:schemeClr val="bg1">
                    <a:lumMod val="10000"/>
                  </a:schemeClr>
                </a:solidFill>
              </a:ln>
              <a:solidFill>
                <a:srgbClr val="FFFF00"/>
              </a:solidFill>
            </a:endParaRPr>
          </a:p>
        </p:txBody>
      </p:sp>
      <p:sp>
        <p:nvSpPr>
          <p:cNvPr id="3" name="Subtitle 2"/>
          <p:cNvSpPr>
            <a:spLocks noGrp="1"/>
          </p:cNvSpPr>
          <p:nvPr>
            <p:ph type="subTitle" idx="1"/>
          </p:nvPr>
        </p:nvSpPr>
        <p:spPr>
          <a:xfrm>
            <a:off x="0" y="4629150"/>
            <a:ext cx="6400800" cy="514350"/>
          </a:xfrm>
        </p:spPr>
        <p:txBody>
          <a:bodyPr/>
          <a:lstStyle/>
          <a:p>
            <a:r>
              <a:rPr lang="en-US" dirty="0" smtClean="0">
                <a:solidFill>
                  <a:srgbClr val="92D050"/>
                </a:solidFill>
              </a:rPr>
              <a:t>There is none…..</a:t>
            </a:r>
            <a:endParaRPr lang="en-US" dirty="0">
              <a:solidFill>
                <a:srgbClr val="92D050"/>
              </a:solidFill>
            </a:endParaRPr>
          </a:p>
        </p:txBody>
      </p:sp>
    </p:spTree>
    <p:extLst>
      <p:ext uri="{BB962C8B-B14F-4D97-AF65-F5344CB8AC3E}">
        <p14:creationId xmlns:p14="http://schemas.microsoft.com/office/powerpoint/2010/main" xmlns="" val="2477459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47750"/>
            <a:ext cx="7886700" cy="3048000"/>
          </a:xfrm>
        </p:spPr>
        <p:txBody>
          <a:bodyPr>
            <a:normAutofit/>
          </a:bodyPr>
          <a:lstStyle/>
          <a:p>
            <a:pPr algn="ctr"/>
            <a:r>
              <a:rPr lang="en-US" dirty="0"/>
              <a:t>Make your students </a:t>
            </a:r>
            <a:r>
              <a:rPr lang="en-US" dirty="0" smtClean="0"/>
              <a:t/>
            </a:r>
            <a:br>
              <a:rPr lang="en-US" dirty="0" smtClean="0"/>
            </a:br>
            <a:r>
              <a:rPr lang="en-US" sz="6000" dirty="0" smtClean="0">
                <a:latin typeface="Broadway" panose="04040905080B02020502" pitchFamily="82" charset="0"/>
              </a:rPr>
              <a:t>Teacher </a:t>
            </a:r>
            <a:r>
              <a:rPr lang="en-US" sz="6000" dirty="0">
                <a:latin typeface="Broadway" panose="04040905080B02020502" pitchFamily="82" charset="0"/>
              </a:rPr>
              <a:t>Proof </a:t>
            </a:r>
            <a:r>
              <a:rPr lang="en-US" sz="6000" dirty="0" smtClean="0">
                <a:latin typeface="Broadway" panose="04040905080B02020502" pitchFamily="82" charset="0"/>
              </a:rPr>
              <a:t/>
            </a:r>
            <a:br>
              <a:rPr lang="en-US" sz="6000" dirty="0" smtClean="0">
                <a:latin typeface="Broadway" panose="04040905080B02020502" pitchFamily="82" charset="0"/>
              </a:rPr>
            </a:br>
            <a:r>
              <a:rPr lang="en-US" dirty="0" smtClean="0"/>
              <a:t>instead </a:t>
            </a:r>
            <a:r>
              <a:rPr lang="en-US" dirty="0"/>
              <a:t>of </a:t>
            </a:r>
            <a:r>
              <a:rPr lang="en-US" dirty="0" smtClean="0"/>
              <a:t/>
            </a:r>
            <a:br>
              <a:rPr lang="en-US" dirty="0" smtClean="0"/>
            </a:br>
            <a:r>
              <a:rPr lang="en-US" sz="6000" dirty="0" smtClean="0">
                <a:latin typeface="Broadway" panose="04040905080B02020502" pitchFamily="82" charset="0"/>
              </a:rPr>
              <a:t>Teacher </a:t>
            </a:r>
            <a:r>
              <a:rPr lang="en-US" sz="6000" dirty="0">
                <a:latin typeface="Broadway" panose="04040905080B02020502" pitchFamily="82" charset="0"/>
              </a:rPr>
              <a:t>Needy</a:t>
            </a:r>
          </a:p>
        </p:txBody>
      </p:sp>
      <p:sp>
        <p:nvSpPr>
          <p:cNvPr id="5" name="Minus 4"/>
          <p:cNvSpPr/>
          <p:nvPr/>
        </p:nvSpPr>
        <p:spPr>
          <a:xfrm>
            <a:off x="304800" y="819150"/>
            <a:ext cx="8305800" cy="762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inus 7"/>
          <p:cNvSpPr/>
          <p:nvPr/>
        </p:nvSpPr>
        <p:spPr>
          <a:xfrm>
            <a:off x="304800" y="4248150"/>
            <a:ext cx="8305800" cy="762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909005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3413960067"/>
              </p:ext>
            </p:extLst>
          </p:nvPr>
        </p:nvGraphicFramePr>
        <p:xfrm>
          <a:off x="1917192" y="133350"/>
          <a:ext cx="8827008" cy="4833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869880" y="4866501"/>
            <a:ext cx="3249736" cy="276999"/>
          </a:xfrm>
          <a:prstGeom prst="rect">
            <a:avLst/>
          </a:prstGeom>
          <a:noFill/>
        </p:spPr>
        <p:txBody>
          <a:bodyPr wrap="none" rtlCol="0">
            <a:spAutoFit/>
          </a:bodyPr>
          <a:lstStyle/>
          <a:p>
            <a:r>
              <a:rPr lang="en-US" sz="1200" i="1" dirty="0" smtClean="0">
                <a:latin typeface="Cambria" panose="02040503050406030204" pitchFamily="18" charset="0"/>
                <a:hlinkClick r:id="rId7"/>
              </a:rPr>
              <a:t>http://edex.adobe.com/resources/7b204577/</a:t>
            </a:r>
            <a:r>
              <a:rPr lang="en-US" sz="1200" i="1" dirty="0" smtClean="0">
                <a:latin typeface="Cambria" panose="02040503050406030204" pitchFamily="18" charset="0"/>
              </a:rPr>
              <a:t>?  </a:t>
            </a:r>
            <a:endParaRPr lang="en-US" sz="1200" i="1" dirty="0">
              <a:latin typeface="Cambria" panose="02040503050406030204" pitchFamily="18" charset="0"/>
            </a:endParaRPr>
          </a:p>
        </p:txBody>
      </p:sp>
      <p:sp>
        <p:nvSpPr>
          <p:cNvPr id="7" name="Rectangle 6"/>
          <p:cNvSpPr/>
          <p:nvPr/>
        </p:nvSpPr>
        <p:spPr>
          <a:xfrm>
            <a:off x="-15240" y="0"/>
            <a:ext cx="3672840"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Exploring Creativity In the classroom</a:t>
            </a:r>
            <a:endParaRPr lang="en-US" sz="32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Content Placeholder 2"/>
          <p:cNvSpPr txBox="1">
            <a:spLocks/>
          </p:cNvSpPr>
          <p:nvPr/>
        </p:nvSpPr>
        <p:spPr>
          <a:xfrm>
            <a:off x="0" y="1052900"/>
            <a:ext cx="3581400" cy="4109650"/>
          </a:xfrm>
          <a:prstGeom prst="rect">
            <a:avLst/>
          </a:prstGeom>
        </p:spPr>
        <p:txBody>
          <a:bodyPr vert="horz" lIns="68573" tIns="34289" rIns="68573" bIns="34289" rtlCol="0">
            <a:normAutofit lnSpcReduction="10000"/>
          </a:bodyPr>
          <a:lstStyle>
            <a:lvl1pPr marL="171430" indent="-171430" algn="l" defTabSz="68571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89" indent="-171430" algn="l" defTabSz="68571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44" indent="-171430" algn="l" defTabSz="68571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00"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57"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15"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73"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30"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89"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en-US" b="1" dirty="0" smtClean="0">
                <a:solidFill>
                  <a:schemeClr val="bg1"/>
                </a:solidFill>
                <a:effectLst>
                  <a:outerShdw blurRad="38100" dist="38100" dir="2700000" algn="tl">
                    <a:srgbClr val="000000">
                      <a:alpha val="43137"/>
                    </a:srgbClr>
                  </a:outerShdw>
                </a:effectLst>
                <a:latin typeface="Cambria" panose="02040503050406030204" pitchFamily="18" charset="0"/>
              </a:rPr>
              <a:t>Nurture creative thinking.</a:t>
            </a:r>
          </a:p>
          <a:p>
            <a:r>
              <a:rPr lang="en-US" b="1" dirty="0" smtClean="0">
                <a:solidFill>
                  <a:schemeClr val="bg1"/>
                </a:solidFill>
                <a:effectLst>
                  <a:outerShdw blurRad="38100" dist="38100" dir="2700000" algn="tl">
                    <a:srgbClr val="000000">
                      <a:alpha val="43137"/>
                    </a:srgbClr>
                  </a:outerShdw>
                </a:effectLst>
                <a:latin typeface="Cambria" panose="02040503050406030204" pitchFamily="18" charset="0"/>
              </a:rPr>
              <a:t>Stimulate generating both </a:t>
            </a:r>
            <a:r>
              <a:rPr lang="en-US" b="1" u="sng" dirty="0" smtClean="0">
                <a:solidFill>
                  <a:schemeClr val="bg1"/>
                </a:solidFill>
                <a:effectLst>
                  <a:outerShdw blurRad="38100" dist="38100" dir="2700000" algn="tl">
                    <a:srgbClr val="000000">
                      <a:alpha val="43137"/>
                    </a:srgbClr>
                  </a:outerShdw>
                </a:effectLst>
                <a:latin typeface="Cambria" panose="02040503050406030204" pitchFamily="18" charset="0"/>
              </a:rPr>
              <a:t>divergent and convergent </a:t>
            </a:r>
            <a:r>
              <a:rPr lang="en-US" b="1" dirty="0" smtClean="0">
                <a:solidFill>
                  <a:schemeClr val="bg1"/>
                </a:solidFill>
                <a:effectLst>
                  <a:outerShdw blurRad="38100" dist="38100" dir="2700000" algn="tl">
                    <a:srgbClr val="000000">
                      <a:alpha val="43137"/>
                    </a:srgbClr>
                  </a:outerShdw>
                </a:effectLst>
                <a:latin typeface="Cambria" panose="02040503050406030204" pitchFamily="18" charset="0"/>
              </a:rPr>
              <a:t>ideas.</a:t>
            </a:r>
          </a:p>
          <a:p>
            <a:r>
              <a:rPr lang="en-US" b="1" dirty="0" smtClean="0">
                <a:solidFill>
                  <a:schemeClr val="bg1"/>
                </a:solidFill>
                <a:effectLst>
                  <a:outerShdw blurRad="38100" dist="38100" dir="2700000" algn="tl">
                    <a:srgbClr val="000000">
                      <a:alpha val="43137"/>
                    </a:srgbClr>
                  </a:outerShdw>
                </a:effectLst>
                <a:latin typeface="Cambria" panose="02040503050406030204" pitchFamily="18" charset="0"/>
              </a:rPr>
              <a:t>Provide reassuring and positive constructive feedback during the activity.</a:t>
            </a:r>
          </a:p>
          <a:p>
            <a:r>
              <a:rPr lang="en-US" b="1" dirty="0" smtClean="0">
                <a:solidFill>
                  <a:schemeClr val="bg1"/>
                </a:solidFill>
                <a:effectLst>
                  <a:outerShdw blurRad="38100" dist="38100" dir="2700000" algn="tl">
                    <a:srgbClr val="000000">
                      <a:alpha val="43137"/>
                    </a:srgbClr>
                  </a:outerShdw>
                </a:effectLst>
                <a:latin typeface="Cambria" panose="02040503050406030204" pitchFamily="18" charset="0"/>
              </a:rPr>
              <a:t>Allow time for contemplation of ideas.</a:t>
            </a:r>
          </a:p>
          <a:p>
            <a:r>
              <a:rPr lang="en-US" b="1" dirty="0" smtClean="0">
                <a:solidFill>
                  <a:schemeClr val="bg1"/>
                </a:solidFill>
                <a:effectLst>
                  <a:outerShdw blurRad="38100" dist="38100" dir="2700000" algn="tl">
                    <a:srgbClr val="000000">
                      <a:alpha val="43137"/>
                    </a:srgbClr>
                  </a:outerShdw>
                </a:effectLst>
                <a:latin typeface="Cambria" panose="02040503050406030204" pitchFamily="18" charset="0"/>
              </a:rPr>
              <a:t>Encourage expressions of appreciation for creative contributions by collaborators on a project.</a:t>
            </a:r>
          </a:p>
        </p:txBody>
      </p:sp>
    </p:spTree>
    <p:extLst>
      <p:ext uri="{BB962C8B-B14F-4D97-AF65-F5344CB8AC3E}">
        <p14:creationId xmlns:p14="http://schemas.microsoft.com/office/powerpoint/2010/main" xmlns="" val="4167147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57150"/>
            <a:ext cx="4876800" cy="753666"/>
          </a:xfrm>
        </p:spPr>
        <p:txBody>
          <a:bodyPr>
            <a:normAutofit/>
          </a:bodyPr>
          <a:lstStyle/>
          <a:p>
            <a:r>
              <a:rPr lang="en-US" sz="4400" b="1" u="sng" dirty="0" smtClean="0">
                <a:effectLst>
                  <a:outerShdw blurRad="38100" dist="38100" dir="2700000" algn="tl">
                    <a:srgbClr val="000000">
                      <a:alpha val="43137"/>
                    </a:srgbClr>
                  </a:outerShdw>
                </a:effectLst>
                <a:latin typeface="Cambria" panose="02040503050406030204" pitchFamily="18" charset="0"/>
              </a:rPr>
              <a:t>The 3D approach</a:t>
            </a:r>
            <a:endParaRPr lang="en-US" sz="4400" b="1" u="sng" dirty="0">
              <a:effectLst>
                <a:outerShdw blurRad="38100" dist="38100" dir="2700000" algn="tl">
                  <a:srgbClr val="000000">
                    <a:alpha val="43137"/>
                  </a:srgbClr>
                </a:outerShdw>
              </a:effectLst>
              <a:latin typeface="Cambria" panose="02040503050406030204" pitchFamily="18" charset="0"/>
            </a:endParaRPr>
          </a:p>
        </p:txBody>
      </p:sp>
      <p:sp>
        <p:nvSpPr>
          <p:cNvPr id="3" name="Content Placeholder 2"/>
          <p:cNvSpPr>
            <a:spLocks noGrp="1"/>
          </p:cNvSpPr>
          <p:nvPr>
            <p:ph idx="1"/>
          </p:nvPr>
        </p:nvSpPr>
        <p:spPr>
          <a:xfrm>
            <a:off x="4419600" y="1123950"/>
            <a:ext cx="4495800" cy="3962400"/>
          </a:xfrm>
        </p:spPr>
        <p:txBody>
          <a:bodyPr>
            <a:normAutofit fontScale="70000" lnSpcReduction="20000"/>
          </a:bodyPr>
          <a:lstStyle/>
          <a:p>
            <a:r>
              <a:rPr lang="en-US" dirty="0" smtClean="0">
                <a:latin typeface="Cambria" panose="02040503050406030204" pitchFamily="18" charset="0"/>
              </a:rPr>
              <a:t>The most effective teachers vary their styles depending on the nature of the subject matter, the pace of the course, the intensity and volume of the information and several other factors.</a:t>
            </a:r>
          </a:p>
          <a:p>
            <a:r>
              <a:rPr lang="en-US" dirty="0" smtClean="0">
                <a:latin typeface="Cambria" panose="02040503050406030204" pitchFamily="18" charset="0"/>
              </a:rPr>
              <a:t>This forces students to do their best at all times throughout the course.</a:t>
            </a:r>
          </a:p>
          <a:p>
            <a:r>
              <a:rPr lang="en-US" u="sng" dirty="0" smtClean="0">
                <a:latin typeface="Cambria" panose="02040503050406030204" pitchFamily="18" charset="0"/>
              </a:rPr>
              <a:t>Use the three D approach</a:t>
            </a:r>
            <a:r>
              <a:rPr lang="en-US" dirty="0" smtClean="0">
                <a:latin typeface="Cambria" panose="02040503050406030204" pitchFamily="18" charset="0"/>
              </a:rPr>
              <a:t>:</a:t>
            </a:r>
            <a:br>
              <a:rPr lang="en-US" dirty="0" smtClean="0">
                <a:latin typeface="Cambria" panose="02040503050406030204" pitchFamily="18" charset="0"/>
              </a:rPr>
            </a:br>
            <a:endParaRPr lang="en-US" dirty="0" smtClean="0">
              <a:latin typeface="Cambria" panose="02040503050406030204" pitchFamily="18" charset="0"/>
            </a:endParaRPr>
          </a:p>
          <a:p>
            <a:pPr lvl="1">
              <a:lnSpc>
                <a:spcPct val="120000"/>
              </a:lnSpc>
            </a:pPr>
            <a:r>
              <a:rPr lang="en-US" sz="3100" u="sng" dirty="0" smtClean="0">
                <a:solidFill>
                  <a:srgbClr val="7030A0"/>
                </a:solidFill>
                <a:latin typeface="Broadway" panose="04040905080B02020502" pitchFamily="82" charset="0"/>
              </a:rPr>
              <a:t>Directing</a:t>
            </a:r>
            <a:r>
              <a:rPr lang="en-US" sz="3100" dirty="0" smtClean="0">
                <a:solidFill>
                  <a:srgbClr val="7030A0"/>
                </a:solidFill>
                <a:latin typeface="Broadway" panose="04040905080B02020502" pitchFamily="82" charset="0"/>
              </a:rPr>
              <a:t> – tell students what to do.</a:t>
            </a:r>
          </a:p>
          <a:p>
            <a:pPr lvl="1">
              <a:lnSpc>
                <a:spcPct val="120000"/>
              </a:lnSpc>
            </a:pPr>
            <a:r>
              <a:rPr lang="en-US" sz="3100" u="sng" dirty="0" smtClean="0">
                <a:solidFill>
                  <a:srgbClr val="7030A0"/>
                </a:solidFill>
                <a:latin typeface="Broadway" panose="04040905080B02020502" pitchFamily="82" charset="0"/>
              </a:rPr>
              <a:t>Discussing</a:t>
            </a:r>
            <a:r>
              <a:rPr lang="en-US" sz="3100" dirty="0" smtClean="0">
                <a:solidFill>
                  <a:srgbClr val="7030A0"/>
                </a:solidFill>
                <a:latin typeface="Broadway" panose="04040905080B02020502" pitchFamily="82" charset="0"/>
              </a:rPr>
              <a:t> – Ask questions and listen.</a:t>
            </a:r>
          </a:p>
          <a:p>
            <a:pPr lvl="1">
              <a:lnSpc>
                <a:spcPct val="120000"/>
              </a:lnSpc>
            </a:pPr>
            <a:r>
              <a:rPr lang="en-US" sz="3100" u="sng" dirty="0" smtClean="0">
                <a:solidFill>
                  <a:srgbClr val="7030A0"/>
                </a:solidFill>
                <a:latin typeface="Broadway" panose="04040905080B02020502" pitchFamily="82" charset="0"/>
              </a:rPr>
              <a:t>Delegating</a:t>
            </a:r>
            <a:r>
              <a:rPr lang="en-US" sz="3100" dirty="0" smtClean="0">
                <a:solidFill>
                  <a:srgbClr val="7030A0"/>
                </a:solidFill>
                <a:latin typeface="Broadway" panose="04040905080B02020502" pitchFamily="82" charset="0"/>
              </a:rPr>
              <a:t> – Empower students.</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7158" y="361950"/>
            <a:ext cx="3771248" cy="4419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le 1"/>
          <p:cNvSpPr txBox="1">
            <a:spLocks/>
          </p:cNvSpPr>
          <p:nvPr/>
        </p:nvSpPr>
        <p:spPr>
          <a:xfrm>
            <a:off x="762000" y="514350"/>
            <a:ext cx="2819400" cy="4114800"/>
          </a:xfrm>
          <a:prstGeom prst="rect">
            <a:avLst/>
          </a:prstGeom>
        </p:spPr>
        <p:txBody>
          <a:bodyPr vert="horz" lIns="68573" tIns="34289" rIns="68573" bIns="34289" rtlCol="0" anchor="ctr">
            <a:normAutofit/>
          </a:bodyPr>
          <a:lstStyle>
            <a:lvl1pPr algn="l" defTabSz="685715"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mtClean="0"/>
              <a:t>Strategies </a:t>
            </a:r>
            <a:br>
              <a:rPr lang="en-US" smtClean="0"/>
            </a:br>
            <a:r>
              <a:rPr lang="en-US" smtClean="0"/>
              <a:t>that </a:t>
            </a:r>
            <a:br>
              <a:rPr lang="en-US" smtClean="0"/>
            </a:br>
            <a:r>
              <a:rPr lang="en-US" smtClean="0"/>
              <a:t>help </a:t>
            </a:r>
            <a:br>
              <a:rPr lang="en-US" smtClean="0"/>
            </a:br>
            <a:r>
              <a:rPr lang="en-US" smtClean="0"/>
              <a:t>engagement </a:t>
            </a:r>
            <a:br>
              <a:rPr lang="en-US" smtClean="0"/>
            </a:br>
            <a:r>
              <a:rPr lang="en-US" smtClean="0"/>
              <a:t>and </a:t>
            </a:r>
            <a:br>
              <a:rPr lang="en-US" smtClean="0"/>
            </a:br>
            <a:r>
              <a:rPr lang="en-US" smtClean="0"/>
              <a:t>thereby </a:t>
            </a:r>
            <a:br>
              <a:rPr lang="en-US" smtClean="0"/>
            </a:br>
            <a:r>
              <a:rPr lang="en-US" smtClean="0"/>
              <a:t>learning	</a:t>
            </a:r>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4797933"/>
            <a:ext cx="3429000" cy="1783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5829054" y="4837741"/>
            <a:ext cx="3385029" cy="276999"/>
          </a:xfrm>
          <a:prstGeom prst="rect">
            <a:avLst/>
          </a:prstGeom>
          <a:noFill/>
        </p:spPr>
        <p:txBody>
          <a:bodyPr wrap="none" rtlCol="0">
            <a:spAutoFit/>
          </a:bodyPr>
          <a:lstStyle/>
          <a:p>
            <a:r>
              <a:rPr lang="en-US" sz="1200" i="1" dirty="0" smtClean="0">
                <a:latin typeface="Cambria" panose="02040503050406030204" pitchFamily="18" charset="0"/>
              </a:rPr>
              <a:t>Paul Thornton, Faculty Focus, September 30, 2013</a:t>
            </a:r>
            <a:endParaRPr lang="en-US" sz="1200" i="1" dirty="0">
              <a:latin typeface="Cambria" panose="02040503050406030204" pitchFamily="18" charset="0"/>
            </a:endParaRPr>
          </a:p>
        </p:txBody>
      </p:sp>
    </p:spTree>
    <p:extLst>
      <p:ext uri="{BB962C8B-B14F-4D97-AF65-F5344CB8AC3E}">
        <p14:creationId xmlns:p14="http://schemas.microsoft.com/office/powerpoint/2010/main" xmlns="" val="1659388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8407" y="57150"/>
            <a:ext cx="5045592" cy="994172"/>
          </a:xfrm>
        </p:spPr>
        <p:txBody>
          <a:bodyPr>
            <a:noAutofit/>
          </a:bodyPr>
          <a:lstStyle/>
          <a:p>
            <a:r>
              <a:rPr lang="en-US" sz="4400" b="1" u="sng" dirty="0" smtClean="0">
                <a:solidFill>
                  <a:srgbClr val="FF0000"/>
                </a:solidFill>
                <a:effectLst>
                  <a:outerShdw blurRad="38100" dist="38100" dir="2700000" algn="tl">
                    <a:srgbClr val="000000">
                      <a:alpha val="43137"/>
                    </a:srgbClr>
                  </a:outerShdw>
                </a:effectLst>
                <a:latin typeface="Cambria" panose="02040503050406030204" pitchFamily="18" charset="0"/>
              </a:rPr>
              <a:t>The </a:t>
            </a:r>
            <a:r>
              <a:rPr lang="en-US" sz="4400" b="1" u="sng" dirty="0" err="1" smtClean="0">
                <a:solidFill>
                  <a:srgbClr val="FF0000"/>
                </a:solidFill>
                <a:effectLst>
                  <a:outerShdw blurRad="38100" dist="38100" dir="2700000" algn="tl">
                    <a:srgbClr val="000000">
                      <a:alpha val="43137"/>
                    </a:srgbClr>
                  </a:outerShdw>
                </a:effectLst>
                <a:latin typeface="Cambria" panose="02040503050406030204" pitchFamily="18" charset="0"/>
              </a:rPr>
              <a:t>‘Re</a:t>
            </a:r>
            <a:r>
              <a:rPr lang="en-US" sz="4400" b="1" u="sng" dirty="0" smtClean="0">
                <a:solidFill>
                  <a:srgbClr val="FF0000"/>
                </a:solidFill>
                <a:effectLst>
                  <a:outerShdw blurRad="38100" dist="38100" dir="2700000" algn="tl">
                    <a:srgbClr val="000000">
                      <a:alpha val="43137"/>
                    </a:srgbClr>
                  </a:outerShdw>
                </a:effectLst>
                <a:latin typeface="Cambria" panose="02040503050406030204" pitchFamily="18" charset="0"/>
              </a:rPr>
              <a:t>’ Approach</a:t>
            </a:r>
            <a:endParaRPr lang="en-US" sz="4400" b="1" dirty="0">
              <a:solidFill>
                <a:srgbClr val="FF0000"/>
              </a:solidFill>
              <a:effectLst>
                <a:outerShdw blurRad="38100" dist="38100" dir="2700000" algn="tl">
                  <a:srgbClr val="000000">
                    <a:alpha val="43137"/>
                  </a:srgbClr>
                </a:outerShdw>
              </a:effectLst>
              <a:latin typeface="Cambria" panose="02040503050406030204" pitchFamily="18" charset="0"/>
            </a:endParaRPr>
          </a:p>
        </p:txBody>
      </p:sp>
      <p:sp>
        <p:nvSpPr>
          <p:cNvPr id="3" name="Content Placeholder 2"/>
          <p:cNvSpPr>
            <a:spLocks noGrp="1"/>
          </p:cNvSpPr>
          <p:nvPr>
            <p:ph idx="1"/>
          </p:nvPr>
        </p:nvSpPr>
        <p:spPr>
          <a:xfrm>
            <a:off x="4571998" y="1369219"/>
            <a:ext cx="3943351" cy="3263504"/>
          </a:xfrm>
        </p:spPr>
        <p:txBody>
          <a:bodyPr>
            <a:normAutofit lnSpcReduction="10000"/>
          </a:bodyPr>
          <a:lstStyle/>
          <a:p>
            <a:r>
              <a:rPr lang="en-US" sz="4800" dirty="0" smtClean="0">
                <a:solidFill>
                  <a:srgbClr val="7030A0"/>
                </a:solidFill>
                <a:latin typeface="Cambria" panose="02040503050406030204" pitchFamily="18" charset="0"/>
              </a:rPr>
              <a:t>Repeat</a:t>
            </a:r>
          </a:p>
          <a:p>
            <a:pPr lvl="1"/>
            <a:r>
              <a:rPr lang="en-US" sz="4800" dirty="0" smtClean="0">
                <a:solidFill>
                  <a:srgbClr val="7030A0"/>
                </a:solidFill>
                <a:latin typeface="Cambria" panose="02040503050406030204" pitchFamily="18" charset="0"/>
              </a:rPr>
              <a:t> Revise</a:t>
            </a:r>
          </a:p>
          <a:p>
            <a:pPr lvl="2"/>
            <a:r>
              <a:rPr lang="en-US" sz="4800" dirty="0" smtClean="0">
                <a:solidFill>
                  <a:srgbClr val="7030A0"/>
                </a:solidFill>
                <a:latin typeface="Cambria" panose="02040503050406030204" pitchFamily="18" charset="0"/>
              </a:rPr>
              <a:t> Refresh</a:t>
            </a:r>
          </a:p>
          <a:p>
            <a:pPr lvl="3"/>
            <a:r>
              <a:rPr lang="en-US" sz="4800" dirty="0" smtClean="0">
                <a:solidFill>
                  <a:srgbClr val="7030A0"/>
                </a:solidFill>
                <a:latin typeface="Cambria" panose="02040503050406030204" pitchFamily="18" charset="0"/>
              </a:rPr>
              <a:t> Reflect</a:t>
            </a:r>
          </a:p>
          <a:p>
            <a:pPr lvl="4"/>
            <a:r>
              <a:rPr lang="en-US" sz="4800" dirty="0" smtClean="0">
                <a:solidFill>
                  <a:srgbClr val="7030A0"/>
                </a:solidFill>
                <a:latin typeface="Cambria" panose="02040503050406030204" pitchFamily="18" charset="0"/>
              </a:rPr>
              <a:t> Retain</a:t>
            </a:r>
            <a:endParaRPr lang="en-US" sz="4800" dirty="0">
              <a:solidFill>
                <a:srgbClr val="7030A0"/>
              </a:solidFill>
              <a:latin typeface="Cambria" panose="02040503050406030204" pitchFamily="18" charset="0"/>
            </a:endParaRPr>
          </a:p>
        </p:txBody>
      </p:sp>
      <p:cxnSp>
        <p:nvCxnSpPr>
          <p:cNvPr id="7" name="Straight Connector 6"/>
          <p:cNvCxnSpPr/>
          <p:nvPr/>
        </p:nvCxnSpPr>
        <p:spPr>
          <a:xfrm>
            <a:off x="0" y="1047750"/>
            <a:ext cx="9143999" cy="0"/>
          </a:xfrm>
          <a:prstGeom prst="line">
            <a:avLst/>
          </a:prstGeom>
          <a:ln w="28575">
            <a:solidFill>
              <a:schemeClr val="bg1">
                <a:lumMod val="85000"/>
              </a:schemeClr>
            </a:solidFill>
          </a:ln>
        </p:spPr>
        <p:style>
          <a:lnRef idx="1">
            <a:schemeClr val="dk1"/>
          </a:lnRef>
          <a:fillRef idx="0">
            <a:schemeClr val="dk1"/>
          </a:fillRef>
          <a:effectRef idx="0">
            <a:schemeClr val="dk1"/>
          </a:effectRef>
          <a:fontRef idx="minor">
            <a:schemeClr val="tx1"/>
          </a:fontRef>
        </p:style>
      </p:cxnSp>
      <p:pic>
        <p:nvPicPr>
          <p:cNvPr id="8"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7158" y="361950"/>
            <a:ext cx="3771248" cy="4419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itle 1"/>
          <p:cNvSpPr txBox="1">
            <a:spLocks/>
          </p:cNvSpPr>
          <p:nvPr/>
        </p:nvSpPr>
        <p:spPr>
          <a:xfrm>
            <a:off x="762000" y="514350"/>
            <a:ext cx="2819400" cy="4114800"/>
          </a:xfrm>
          <a:prstGeom prst="rect">
            <a:avLst/>
          </a:prstGeom>
        </p:spPr>
        <p:txBody>
          <a:bodyPr vert="horz" lIns="68573" tIns="34289" rIns="68573" bIns="34289" rtlCol="0" anchor="ctr">
            <a:normAutofit/>
          </a:bodyPr>
          <a:lstStyle>
            <a:lvl1pPr algn="l" defTabSz="685715"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mtClean="0"/>
              <a:t>Strategies </a:t>
            </a:r>
            <a:br>
              <a:rPr lang="en-US" smtClean="0"/>
            </a:br>
            <a:r>
              <a:rPr lang="en-US" smtClean="0"/>
              <a:t>that </a:t>
            </a:r>
            <a:br>
              <a:rPr lang="en-US" smtClean="0"/>
            </a:br>
            <a:r>
              <a:rPr lang="en-US" smtClean="0"/>
              <a:t>help </a:t>
            </a:r>
            <a:br>
              <a:rPr lang="en-US" smtClean="0"/>
            </a:br>
            <a:r>
              <a:rPr lang="en-US" smtClean="0"/>
              <a:t>engagement </a:t>
            </a:r>
            <a:br>
              <a:rPr lang="en-US" smtClean="0"/>
            </a:br>
            <a:r>
              <a:rPr lang="en-US" smtClean="0"/>
              <a:t>and </a:t>
            </a:r>
            <a:br>
              <a:rPr lang="en-US" smtClean="0"/>
            </a:br>
            <a:r>
              <a:rPr lang="en-US" smtClean="0"/>
              <a:t>thereby </a:t>
            </a:r>
            <a:br>
              <a:rPr lang="en-US" smtClean="0"/>
            </a:br>
            <a:r>
              <a:rPr lang="en-US" smtClean="0"/>
              <a:t>learning	</a:t>
            </a:r>
            <a:endParaRPr lang="en-US"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4797933"/>
            <a:ext cx="3429000" cy="1783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64917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45320" y="390078"/>
            <a:ext cx="3771248" cy="4419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5" name="Title 1"/>
          <p:cNvSpPr>
            <a:spLocks noGrp="1"/>
          </p:cNvSpPr>
          <p:nvPr>
            <p:ph type="title"/>
          </p:nvPr>
        </p:nvSpPr>
        <p:spPr>
          <a:xfrm>
            <a:off x="5780162" y="542478"/>
            <a:ext cx="2819400" cy="4114800"/>
          </a:xfrm>
        </p:spPr>
        <p:txBody>
          <a:bodyPr>
            <a:normAutofit/>
          </a:bodyPr>
          <a:lstStyle/>
          <a:p>
            <a:pPr algn="ctr"/>
            <a:r>
              <a:rPr lang="en-US" dirty="0" smtClean="0"/>
              <a:t>Strategies </a:t>
            </a:r>
            <a:br>
              <a:rPr lang="en-US" dirty="0" smtClean="0"/>
            </a:br>
            <a:r>
              <a:rPr lang="en-US" dirty="0" smtClean="0"/>
              <a:t>that </a:t>
            </a:r>
            <a:br>
              <a:rPr lang="en-US" dirty="0" smtClean="0"/>
            </a:br>
            <a:r>
              <a:rPr lang="en-US" dirty="0" smtClean="0"/>
              <a:t>help </a:t>
            </a:r>
            <a:br>
              <a:rPr lang="en-US" dirty="0" smtClean="0"/>
            </a:br>
            <a:r>
              <a:rPr lang="en-US" dirty="0" smtClean="0"/>
              <a:t>engagement </a:t>
            </a:r>
            <a:br>
              <a:rPr lang="en-US" dirty="0" smtClean="0"/>
            </a:br>
            <a:r>
              <a:rPr lang="en-US" dirty="0" smtClean="0"/>
              <a:t>and </a:t>
            </a:r>
            <a:br>
              <a:rPr lang="en-US" dirty="0" smtClean="0"/>
            </a:br>
            <a:r>
              <a:rPr lang="en-US" dirty="0" smtClean="0"/>
              <a:t>thereby </a:t>
            </a:r>
            <a:br>
              <a:rPr lang="en-US" dirty="0" smtClean="0"/>
            </a:br>
            <a:r>
              <a:rPr lang="en-US" dirty="0" smtClean="0"/>
              <a:t>learning	</a:t>
            </a:r>
            <a:endParaRPr lang="en-US" dirty="0"/>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75362" y="4826061"/>
            <a:ext cx="3429000" cy="1783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 name="Picture 3"/>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3909060" y="3733800"/>
            <a:ext cx="981075" cy="752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9" name="Picture 3"/>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0" y="1352550"/>
            <a:ext cx="981075" cy="752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3"/>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981075" y="1990153"/>
            <a:ext cx="981075" cy="752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Picture 3"/>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1962150" y="2571750"/>
            <a:ext cx="981075" cy="752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Picture 3"/>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2927985" y="3226308"/>
            <a:ext cx="981075" cy="752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9144" y="4857488"/>
            <a:ext cx="7695184" cy="276999"/>
          </a:xfrm>
          <a:prstGeom prst="rect">
            <a:avLst/>
          </a:prstGeom>
          <a:noFill/>
        </p:spPr>
        <p:txBody>
          <a:bodyPr wrap="none" rtlCol="0">
            <a:spAutoFit/>
          </a:bodyPr>
          <a:lstStyle/>
          <a:p>
            <a:pPr lvl="2"/>
            <a:r>
              <a:rPr lang="en-US" sz="1200" dirty="0" smtClean="0"/>
              <a:t>Image: </a:t>
            </a:r>
            <a:r>
              <a:rPr lang="en-US" sz="1200" dirty="0"/>
              <a:t>M</a:t>
            </a:r>
            <a:r>
              <a:rPr lang="en-US" sz="1200" dirty="0" smtClean="0"/>
              <a:t>icrosoft theme.  The </a:t>
            </a:r>
            <a:r>
              <a:rPr lang="en-US" sz="1200" dirty="0"/>
              <a:t>L</a:t>
            </a:r>
            <a:r>
              <a:rPr lang="en-US" sz="1200" dirty="0" smtClean="0"/>
              <a:t>ighthearted </a:t>
            </a:r>
            <a:r>
              <a:rPr lang="en-US" sz="1200" dirty="0"/>
              <a:t>P</a:t>
            </a:r>
            <a:r>
              <a:rPr lang="en-US" sz="1200" dirty="0" smtClean="0"/>
              <a:t>rofessor, Positive Psychology, Teaching Professor Conf. Atlanta</a:t>
            </a:r>
            <a:endParaRPr lang="en-US" sz="1200" dirty="0"/>
          </a:p>
        </p:txBody>
      </p:sp>
      <p:sp>
        <p:nvSpPr>
          <p:cNvPr id="3" name="Content Placeholder 2"/>
          <p:cNvSpPr>
            <a:spLocks noGrp="1"/>
          </p:cNvSpPr>
          <p:nvPr>
            <p:ph idx="1"/>
          </p:nvPr>
        </p:nvSpPr>
        <p:spPr>
          <a:xfrm>
            <a:off x="628650" y="1369219"/>
            <a:ext cx="7886700" cy="3594764"/>
          </a:xfrm>
        </p:spPr>
        <p:txBody>
          <a:bodyPr>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p>
            <a:pPr marL="342859" lvl="1" indent="0">
              <a:buNone/>
            </a:pPr>
            <a:r>
              <a:rPr lang="en-US" sz="37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rPr>
              <a:t> </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rPr>
              <a:t>Listen</a:t>
            </a:r>
          </a:p>
          <a:p>
            <a:pPr marL="1139784" lvl="1" indent="0">
              <a:buNone/>
            </a:pP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rPr>
              <a:t>Think</a:t>
            </a:r>
          </a:p>
          <a:p>
            <a:pPr marL="2227221" lvl="1" indent="0">
              <a:buNone/>
            </a:pP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rPr>
              <a:t> Write</a:t>
            </a:r>
          </a:p>
          <a:p>
            <a:pPr marL="3141621" lvl="1" indent="0">
              <a:buNone/>
            </a:pP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rPr>
              <a:t> Pair</a:t>
            </a:r>
          </a:p>
          <a:p>
            <a:pPr marL="4056021" lvl="1" indent="0">
              <a:buNone/>
            </a:pP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rPr>
              <a:t> Share</a:t>
            </a:r>
          </a:p>
          <a:p>
            <a:pPr marL="0" indent="0">
              <a:buNone/>
            </a:pP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1219200" y="57150"/>
            <a:ext cx="6631239"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u="sng"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anose="02040503050406030204" pitchFamily="18" charset="0"/>
              </a:rPr>
              <a:t>L-T-W-P-S Approach</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21693546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7158" y="361950"/>
            <a:ext cx="3771248" cy="4419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a:xfrm>
            <a:off x="762000" y="514350"/>
            <a:ext cx="2819400" cy="4114800"/>
          </a:xfrm>
        </p:spPr>
        <p:txBody>
          <a:bodyPr>
            <a:normAutofit/>
          </a:bodyPr>
          <a:lstStyle/>
          <a:p>
            <a:pPr algn="ctr"/>
            <a:r>
              <a:rPr lang="en-US" dirty="0" smtClean="0"/>
              <a:t>Strategies </a:t>
            </a:r>
            <a:br>
              <a:rPr lang="en-US" dirty="0" smtClean="0"/>
            </a:br>
            <a:r>
              <a:rPr lang="en-US" dirty="0" smtClean="0"/>
              <a:t>that </a:t>
            </a:r>
            <a:br>
              <a:rPr lang="en-US" dirty="0" smtClean="0"/>
            </a:br>
            <a:r>
              <a:rPr lang="en-US" dirty="0" smtClean="0"/>
              <a:t>help </a:t>
            </a:r>
            <a:br>
              <a:rPr lang="en-US" dirty="0" smtClean="0"/>
            </a:br>
            <a:r>
              <a:rPr lang="en-US" dirty="0" smtClean="0"/>
              <a:t>engagement </a:t>
            </a:r>
            <a:br>
              <a:rPr lang="en-US" dirty="0" smtClean="0"/>
            </a:br>
            <a:r>
              <a:rPr lang="en-US" dirty="0" smtClean="0"/>
              <a:t>and </a:t>
            </a:r>
            <a:br>
              <a:rPr lang="en-US" dirty="0" smtClean="0"/>
            </a:br>
            <a:r>
              <a:rPr lang="en-US" dirty="0" smtClean="0"/>
              <a:t>thereby </a:t>
            </a:r>
            <a:br>
              <a:rPr lang="en-US" dirty="0" smtClean="0"/>
            </a:br>
            <a:r>
              <a:rPr lang="en-US" dirty="0" smtClean="0"/>
              <a:t>learning	</a:t>
            </a:r>
            <a:endParaRPr lang="en-US" dirty="0"/>
          </a:p>
        </p:txBody>
      </p:sp>
      <p:sp>
        <p:nvSpPr>
          <p:cNvPr id="6" name="Content Placeholder 2"/>
          <p:cNvSpPr>
            <a:spLocks noGrp="1"/>
          </p:cNvSpPr>
          <p:nvPr>
            <p:ph idx="1"/>
          </p:nvPr>
        </p:nvSpPr>
        <p:spPr>
          <a:xfrm>
            <a:off x="4572000" y="742950"/>
            <a:ext cx="3943350" cy="3889773"/>
          </a:xfrm>
        </p:spPr>
        <p:txBody>
          <a:bodyPr>
            <a:normAutofit/>
          </a:bodyPr>
          <a:lstStyle/>
          <a:p>
            <a:endParaRPr lang="en-US" dirty="0" smtClean="0"/>
          </a:p>
          <a:p>
            <a:r>
              <a:rPr lang="en-US" sz="2800" dirty="0" smtClean="0">
                <a:latin typeface="Cambria" panose="02040503050406030204" pitchFamily="18" charset="0"/>
              </a:rPr>
              <a:t>Discussion Forums</a:t>
            </a:r>
            <a:r>
              <a:rPr lang="en-US" sz="2800" dirty="0">
                <a:latin typeface="Cambria" panose="02040503050406030204" pitchFamily="18" charset="0"/>
              </a:rPr>
              <a:t>.</a:t>
            </a:r>
            <a:endParaRPr lang="en-US" sz="2800" dirty="0" smtClean="0">
              <a:latin typeface="Cambria" panose="02040503050406030204" pitchFamily="18" charset="0"/>
            </a:endParaRPr>
          </a:p>
          <a:p>
            <a:r>
              <a:rPr lang="en-US" sz="2800" dirty="0" smtClean="0">
                <a:latin typeface="Cambria" panose="02040503050406030204" pitchFamily="18" charset="0"/>
              </a:rPr>
              <a:t>Worksheets/Group project.</a:t>
            </a:r>
          </a:p>
          <a:p>
            <a:r>
              <a:rPr lang="en-US" sz="2800" dirty="0" smtClean="0">
                <a:latin typeface="Cambria" panose="02040503050406030204" pitchFamily="18" charset="0"/>
              </a:rPr>
              <a:t>Allow controlled chaos.</a:t>
            </a:r>
          </a:p>
          <a:p>
            <a:r>
              <a:rPr lang="en-US" sz="2800" dirty="0" smtClean="0">
                <a:latin typeface="Cambria" panose="02040503050406030204" pitchFamily="18" charset="0"/>
              </a:rPr>
              <a:t>Promote discussions.</a:t>
            </a:r>
          </a:p>
          <a:p>
            <a:r>
              <a:rPr lang="en-US" sz="2800" dirty="0" smtClean="0">
                <a:latin typeface="Cambria" panose="02040503050406030204" pitchFamily="18" charset="0"/>
              </a:rPr>
              <a:t>Take cognizance of the introverts.</a:t>
            </a:r>
          </a:p>
          <a:p>
            <a:endParaRPr lang="en-US" sz="2800" dirty="0">
              <a:latin typeface="Cambria" panose="02040503050406030204" pitchFamily="18"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4797933"/>
            <a:ext cx="3429000" cy="1783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Rectangle 7"/>
          <p:cNvSpPr/>
          <p:nvPr/>
        </p:nvSpPr>
        <p:spPr>
          <a:xfrm>
            <a:off x="1219200" y="57150"/>
            <a:ext cx="6631239"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u="sng"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anose="02040503050406030204" pitchFamily="18" charset="0"/>
              </a:rPr>
              <a:t>L-T-W-P-S Approach</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2606866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29" y="0"/>
            <a:ext cx="9149056" cy="5143499"/>
          </a:xfrm>
          <a:prstGeom prst="rect">
            <a:avLst/>
          </a:prstGeom>
          <a:noFill/>
          <a:ln>
            <a:noFill/>
          </a:ln>
          <a:scene3d>
            <a:camera prst="orthographicFront"/>
            <a:lightRig rig="threePt" dir="t"/>
          </a:scene3d>
          <a:sp3d>
            <a:bevelT w="152400" h="50800" prst="softRound"/>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685800" y="895350"/>
            <a:ext cx="7620000" cy="3046988"/>
          </a:xfrm>
          <a:prstGeom prst="rect">
            <a:avLst/>
          </a:prstGeom>
          <a:noFill/>
          <a:scene3d>
            <a:camera prst="orthographicFront"/>
            <a:lightRig rig="soft" dir="tl">
              <a:rot lat="0" lon="0" rev="0"/>
            </a:lightRig>
          </a:scene3d>
          <a:sp3d>
            <a:bevelT prst="relaxedInset"/>
          </a:sp3d>
        </p:spPr>
        <p:txBody>
          <a:bodyPr wrap="square" lIns="91440" tIns="45720" rIns="91440" bIns="45720">
            <a:spAutoFit/>
            <a:sp3d contourW="25400" prstMaterial="matte">
              <a:bevelT w="25400" h="55880" prst="artDeco"/>
              <a:contourClr>
                <a:schemeClr val="accent2">
                  <a:tint val="20000"/>
                </a:schemeClr>
              </a:contourClr>
            </a:sp3d>
          </a:bodyPr>
          <a:lstStyle/>
          <a:p>
            <a:pPr algn="ctr"/>
            <a:r>
              <a:rPr lang="en-US"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Bridging the Gap</a:t>
            </a:r>
            <a:endParaRPr lang="en-US"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TextBox 5"/>
          <p:cNvSpPr txBox="1"/>
          <p:nvPr/>
        </p:nvSpPr>
        <p:spPr>
          <a:xfrm>
            <a:off x="9350004" y="4476750"/>
            <a:ext cx="5737596" cy="523220"/>
          </a:xfrm>
          <a:prstGeom prst="rect">
            <a:avLst/>
          </a:prstGeom>
          <a:noFill/>
        </p:spPr>
        <p:txBody>
          <a:bodyPr wrap="none" rtlCol="0">
            <a:spAutoFit/>
          </a:bodyPr>
          <a:lstStyle/>
          <a:p>
            <a:r>
              <a:rPr lang="en-US" sz="2800" dirty="0" smtClean="0"/>
              <a:t>Between Engagement and learning</a:t>
            </a:r>
            <a:endParaRPr lang="en-US" sz="2800" dirty="0"/>
          </a:p>
        </p:txBody>
      </p:sp>
    </p:spTree>
    <p:extLst>
      <p:ext uri="{BB962C8B-B14F-4D97-AF65-F5344CB8AC3E}">
        <p14:creationId xmlns:p14="http://schemas.microsoft.com/office/powerpoint/2010/main" xmlns="" val="343224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0.07239 -0.0185 L -0.81406 -0.0185 " pathEditMode="relative" rAng="0" ptsTypes="AA">
                                      <p:cBhvr>
                                        <p:cTn id="6" dur="2000" fill="hold"/>
                                        <p:tgtEl>
                                          <p:spTgt spid="6"/>
                                        </p:tgtEl>
                                        <p:attrNameLst>
                                          <p:attrName>ppt_x</p:attrName>
                                          <p:attrName>ppt_y</p:attrName>
                                        </p:attrNameLst>
                                      </p:cBhvr>
                                      <p:rCtr x="-3708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0" y="1369218"/>
            <a:ext cx="4552950" cy="3646497"/>
          </a:xfrm>
        </p:spPr>
        <p:txBody>
          <a:bodyPr/>
          <a:lstStyle/>
          <a:p>
            <a:r>
              <a:rPr lang="en-US" b="1" dirty="0" smtClean="0">
                <a:latin typeface="Cambria" panose="02040503050406030204" pitchFamily="18" charset="0"/>
              </a:rPr>
              <a:t>Promotes higher order thinking.</a:t>
            </a:r>
          </a:p>
          <a:p>
            <a:r>
              <a:rPr lang="en-US" b="1" dirty="0" smtClean="0">
                <a:latin typeface="Cambria" panose="02040503050406030204" pitchFamily="18" charset="0"/>
              </a:rPr>
              <a:t>They see the application</a:t>
            </a:r>
            <a:r>
              <a:rPr lang="en-US" b="1" dirty="0" smtClean="0"/>
              <a:t> </a:t>
            </a:r>
            <a:r>
              <a:rPr lang="en-US" dirty="0" smtClean="0"/>
              <a:t>(</a:t>
            </a:r>
            <a:r>
              <a:rPr lang="en-US" b="1" dirty="0">
                <a:latin typeface="Bookman Old Style" panose="02050604050505020204" pitchFamily="18" charset="0"/>
              </a:rPr>
              <a:t>Millennials Are Motivated by </a:t>
            </a:r>
            <a:r>
              <a:rPr lang="en-US" sz="2600" b="1" u="sng" dirty="0" smtClean="0">
                <a:solidFill>
                  <a:srgbClr val="7030A0"/>
                </a:solidFill>
                <a:latin typeface="Bookman Old Style" panose="02050604050505020204" pitchFamily="18" charset="0"/>
              </a:rPr>
              <a:t>Meaning</a:t>
            </a:r>
            <a:r>
              <a:rPr lang="en-US" b="1" dirty="0" smtClean="0">
                <a:latin typeface="Bookman Old Style" panose="02050604050505020204" pitchFamily="18" charset="0"/>
              </a:rPr>
              <a:t>).</a:t>
            </a:r>
          </a:p>
          <a:p>
            <a:r>
              <a:rPr lang="en-US" b="1" dirty="0" smtClean="0">
                <a:latin typeface="Bookman Old Style" panose="02050604050505020204" pitchFamily="18" charset="0"/>
              </a:rPr>
              <a:t>They learn to analyze problems (logical reasoning)</a:t>
            </a:r>
          </a:p>
          <a:p>
            <a:r>
              <a:rPr lang="en-US" b="1" dirty="0" smtClean="0">
                <a:latin typeface="Bookman Old Style" panose="02050604050505020204" pitchFamily="18" charset="0"/>
              </a:rPr>
              <a:t>They learn to filter information.</a:t>
            </a:r>
          </a:p>
          <a:p>
            <a:r>
              <a:rPr lang="en-US" b="1" dirty="0" smtClean="0">
                <a:latin typeface="Bookman Old Style" panose="02050604050505020204" pitchFamily="18" charset="0"/>
              </a:rPr>
              <a:t>They learn to apply critical thinking skills.</a:t>
            </a:r>
            <a:endParaRPr lang="en-US" b="1" dirty="0">
              <a:latin typeface="Bookman Old Style" panose="02050604050505020204" pitchFamily="18"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831" y="57150"/>
            <a:ext cx="3479369" cy="495856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xmlns="">
                <a:solidFill>
                  <a:schemeClr val="accent1"/>
                </a:solidFill>
              </a14:hiddenFill>
            </a:ext>
          </a:extLst>
        </p:spPr>
      </p:pic>
      <p:sp>
        <p:nvSpPr>
          <p:cNvPr id="5" name="Rectangle 4"/>
          <p:cNvSpPr/>
          <p:nvPr/>
        </p:nvSpPr>
        <p:spPr>
          <a:xfrm>
            <a:off x="3810000" y="199644"/>
            <a:ext cx="5068311" cy="923330"/>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5400" b="1" u="sng" cap="none" spc="0" dirty="0" smtClean="0">
                <a:ln/>
                <a:solidFill>
                  <a:srgbClr val="0070C0"/>
                </a:solidFill>
                <a:effectLst/>
                <a:latin typeface="Cambria" panose="02040503050406030204" pitchFamily="18" charset="0"/>
              </a:rPr>
              <a:t>PBL - Approach</a:t>
            </a:r>
            <a:endParaRPr lang="en-US" sz="5400" b="1" cap="none" spc="0" dirty="0">
              <a:ln/>
              <a:solidFill>
                <a:srgbClr val="0070C0"/>
              </a:solidFill>
              <a:effectLst/>
            </a:endParaRPr>
          </a:p>
        </p:txBody>
      </p:sp>
    </p:spTree>
    <p:extLst>
      <p:ext uri="{BB962C8B-B14F-4D97-AF65-F5344CB8AC3E}">
        <p14:creationId xmlns:p14="http://schemas.microsoft.com/office/powerpoint/2010/main" xmlns="" val="22740481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800" y="895350"/>
            <a:ext cx="4526280" cy="3737373"/>
          </a:xfrm>
        </p:spPr>
        <p:txBody>
          <a:bodyPr>
            <a:noAutofit/>
          </a:bodyPr>
          <a:lstStyle/>
          <a:p>
            <a:r>
              <a:rPr lang="en-US" sz="1800" dirty="0" smtClean="0">
                <a:latin typeface="Cambria" panose="02040503050406030204" pitchFamily="18" charset="0"/>
              </a:rPr>
              <a:t>Ask questions and require students to write responses. A quiz maybe or just a card. Read the relevant answers or the ones that need explanation</a:t>
            </a:r>
          </a:p>
          <a:p>
            <a:r>
              <a:rPr lang="en-US" sz="1800" dirty="0" smtClean="0">
                <a:latin typeface="Cambria" panose="02040503050406030204" pitchFamily="18" charset="0"/>
              </a:rPr>
              <a:t>Have students respond to questions about reading or a previous class activity and bring those answers to foster peer discussions.</a:t>
            </a:r>
          </a:p>
          <a:p>
            <a:r>
              <a:rPr lang="en-US" sz="1800" dirty="0" smtClean="0">
                <a:latin typeface="Cambria" panose="02040503050406030204" pitchFamily="18" charset="0"/>
              </a:rPr>
              <a:t>Craft mini-lectures to include time for student comment, feedback and response.</a:t>
            </a:r>
          </a:p>
          <a:p>
            <a:r>
              <a:rPr lang="en-US" sz="1800" dirty="0" smtClean="0">
                <a:latin typeface="Cambria" panose="02040503050406030204" pitchFamily="18" charset="0"/>
              </a:rPr>
              <a:t>Focused learning.</a:t>
            </a:r>
          </a:p>
          <a:p>
            <a:r>
              <a:rPr lang="en-US" sz="1800" dirty="0" smtClean="0">
                <a:latin typeface="Cambria" panose="02040503050406030204" pitchFamily="18" charset="0"/>
              </a:rPr>
              <a:t>Create rapport with students and build a classroom.</a:t>
            </a:r>
            <a:endParaRPr lang="en-US" sz="1800" dirty="0">
              <a:latin typeface="Cambria" panose="020405030504060302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6" y="674433"/>
            <a:ext cx="4440452" cy="400049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1393880">
            <a:off x="405575" y="852123"/>
            <a:ext cx="3623209" cy="3572243"/>
          </a:xfrm>
          <a:prstGeom prst="rect">
            <a:avLst/>
          </a:prstGeom>
        </p:spPr>
      </p:pic>
      <p:sp>
        <p:nvSpPr>
          <p:cNvPr id="7" name="TextBox 6"/>
          <p:cNvSpPr txBox="1"/>
          <p:nvPr/>
        </p:nvSpPr>
        <p:spPr>
          <a:xfrm>
            <a:off x="2592667" y="2842719"/>
            <a:ext cx="906658" cy="646331"/>
          </a:xfrm>
          <a:prstGeom prst="rect">
            <a:avLst/>
          </a:prstGeom>
          <a:noFill/>
        </p:spPr>
        <p:txBody>
          <a:bodyPr wrap="none" rtlCol="0">
            <a:spAutoFit/>
          </a:bodyPr>
          <a:lstStyle/>
          <a:p>
            <a:r>
              <a:rPr lang="en-US" dirty="0" smtClean="0">
                <a:solidFill>
                  <a:schemeClr val="bg1">
                    <a:lumMod val="95000"/>
                  </a:schemeClr>
                </a:solidFill>
                <a:effectLst>
                  <a:outerShdw blurRad="38100" dist="38100" dir="2700000" algn="tl">
                    <a:srgbClr val="000000">
                      <a:alpha val="43137"/>
                    </a:srgbClr>
                  </a:outerShdw>
                </a:effectLst>
              </a:rPr>
              <a:t>Need </a:t>
            </a:r>
          </a:p>
          <a:p>
            <a:r>
              <a:rPr lang="en-US" dirty="0" smtClean="0">
                <a:solidFill>
                  <a:schemeClr val="bg1">
                    <a:lumMod val="95000"/>
                  </a:schemeClr>
                </a:solidFill>
                <a:effectLst>
                  <a:outerShdw blurRad="38100" dist="38100" dir="2700000" algn="tl">
                    <a:srgbClr val="000000">
                      <a:alpha val="43137"/>
                    </a:srgbClr>
                  </a:outerShdw>
                </a:effectLst>
              </a:rPr>
              <a:t>Review</a:t>
            </a:r>
            <a:endParaRPr lang="en-US" dirty="0">
              <a:solidFill>
                <a:schemeClr val="bg1">
                  <a:lumMod val="95000"/>
                </a:schemeClr>
              </a:solidFill>
              <a:effectLst>
                <a:outerShdw blurRad="38100" dist="38100" dir="2700000" algn="tl">
                  <a:srgbClr val="000000">
                    <a:alpha val="43137"/>
                  </a:srgbClr>
                </a:outerShdw>
              </a:effectLst>
            </a:endParaRPr>
          </a:p>
        </p:txBody>
      </p:sp>
      <p:sp>
        <p:nvSpPr>
          <p:cNvPr id="8" name="TextBox 7"/>
          <p:cNvSpPr txBox="1"/>
          <p:nvPr/>
        </p:nvSpPr>
        <p:spPr>
          <a:xfrm>
            <a:off x="1841692" y="3604719"/>
            <a:ext cx="750975" cy="646331"/>
          </a:xfrm>
          <a:prstGeom prst="rect">
            <a:avLst/>
          </a:prstGeom>
          <a:noFill/>
        </p:spPr>
        <p:txBody>
          <a:bodyPr wrap="none" rtlCol="0">
            <a:spAutoFit/>
          </a:bodyPr>
          <a:lstStyle/>
          <a:p>
            <a:pPr algn="ctr"/>
            <a:r>
              <a:rPr lang="en-US" dirty="0" smtClean="0">
                <a:solidFill>
                  <a:schemeClr val="bg1">
                    <a:lumMod val="95000"/>
                  </a:schemeClr>
                </a:solidFill>
                <a:effectLst>
                  <a:outerShdw blurRad="38100" dist="38100" dir="2700000" algn="tl">
                    <a:srgbClr val="000000">
                      <a:alpha val="43137"/>
                    </a:srgbClr>
                  </a:outerShdw>
                </a:effectLst>
              </a:rPr>
              <a:t>Grey </a:t>
            </a:r>
          </a:p>
          <a:p>
            <a:pPr algn="ctr"/>
            <a:r>
              <a:rPr lang="en-US" dirty="0" smtClean="0">
                <a:solidFill>
                  <a:schemeClr val="bg1">
                    <a:lumMod val="95000"/>
                  </a:schemeClr>
                </a:solidFill>
                <a:effectLst>
                  <a:outerShdw blurRad="38100" dist="38100" dir="2700000" algn="tl">
                    <a:srgbClr val="000000">
                      <a:alpha val="43137"/>
                    </a:srgbClr>
                  </a:outerShdw>
                </a:effectLst>
              </a:rPr>
              <a:t>Areas</a:t>
            </a:r>
            <a:endParaRPr lang="en-US" dirty="0">
              <a:solidFill>
                <a:schemeClr val="bg1">
                  <a:lumMod val="95000"/>
                </a:schemeClr>
              </a:solidFill>
              <a:effectLst>
                <a:outerShdw blurRad="38100" dist="38100" dir="2700000" algn="tl">
                  <a:srgbClr val="000000">
                    <a:alpha val="43137"/>
                  </a:srgbClr>
                </a:outerShdw>
              </a:effectLst>
            </a:endParaRPr>
          </a:p>
        </p:txBody>
      </p:sp>
      <p:sp>
        <p:nvSpPr>
          <p:cNvPr id="9" name="TextBox 8"/>
          <p:cNvSpPr txBox="1"/>
          <p:nvPr/>
        </p:nvSpPr>
        <p:spPr>
          <a:xfrm>
            <a:off x="2511554" y="1471119"/>
            <a:ext cx="1015471" cy="923330"/>
          </a:xfrm>
          <a:prstGeom prst="rect">
            <a:avLst/>
          </a:prstGeom>
          <a:noFill/>
        </p:spPr>
        <p:txBody>
          <a:bodyPr wrap="none" rtlCol="0">
            <a:spAutoFit/>
          </a:bodyPr>
          <a:lstStyle/>
          <a:p>
            <a:r>
              <a:rPr lang="en-US" dirty="0" smtClean="0">
                <a:solidFill>
                  <a:schemeClr val="bg1">
                    <a:lumMod val="95000"/>
                  </a:schemeClr>
                </a:solidFill>
                <a:effectLst>
                  <a:outerShdw blurRad="38100" dist="38100" dir="2700000" algn="tl">
                    <a:srgbClr val="000000">
                      <a:alpha val="43137"/>
                    </a:srgbClr>
                  </a:outerShdw>
                </a:effectLst>
              </a:rPr>
              <a:t>Need </a:t>
            </a:r>
          </a:p>
          <a:p>
            <a:r>
              <a:rPr lang="en-US" dirty="0" smtClean="0">
                <a:solidFill>
                  <a:schemeClr val="bg1">
                    <a:lumMod val="95000"/>
                  </a:schemeClr>
                </a:solidFill>
                <a:effectLst>
                  <a:outerShdw blurRad="38100" dist="38100" dir="2700000" algn="tl">
                    <a:srgbClr val="000000">
                      <a:alpha val="43137"/>
                    </a:srgbClr>
                  </a:outerShdw>
                </a:effectLst>
              </a:rPr>
              <a:t>Problem</a:t>
            </a:r>
          </a:p>
          <a:p>
            <a:r>
              <a:rPr lang="en-US" dirty="0" smtClean="0">
                <a:solidFill>
                  <a:schemeClr val="bg1">
                    <a:lumMod val="95000"/>
                  </a:schemeClr>
                </a:solidFill>
                <a:effectLst>
                  <a:outerShdw blurRad="38100" dist="38100" dir="2700000" algn="tl">
                    <a:srgbClr val="000000">
                      <a:alpha val="43137"/>
                    </a:srgbClr>
                  </a:outerShdw>
                </a:effectLst>
              </a:rPr>
              <a:t>sets</a:t>
            </a:r>
            <a:endParaRPr lang="en-US" dirty="0">
              <a:solidFill>
                <a:schemeClr val="bg1">
                  <a:lumMod val="95000"/>
                </a:schemeClr>
              </a:solidFill>
              <a:effectLst>
                <a:outerShdw blurRad="38100" dist="38100" dir="2700000" algn="tl">
                  <a:srgbClr val="000000">
                    <a:alpha val="43137"/>
                  </a:srgbClr>
                </a:outerShdw>
              </a:effectLst>
            </a:endParaRPr>
          </a:p>
        </p:txBody>
      </p:sp>
      <p:sp>
        <p:nvSpPr>
          <p:cNvPr id="10" name="TextBox 9"/>
          <p:cNvSpPr txBox="1"/>
          <p:nvPr/>
        </p:nvSpPr>
        <p:spPr>
          <a:xfrm>
            <a:off x="951444" y="1734724"/>
            <a:ext cx="901272" cy="1754326"/>
          </a:xfrm>
          <a:prstGeom prst="rect">
            <a:avLst/>
          </a:prstGeom>
          <a:noFill/>
        </p:spPr>
        <p:txBody>
          <a:bodyPr wrap="none" rtlCol="0">
            <a:spAutoFit/>
          </a:bodyPr>
          <a:lstStyle/>
          <a:p>
            <a:pPr algn="ctr"/>
            <a:r>
              <a:rPr lang="en-US" sz="3600" dirty="0" smtClean="0">
                <a:solidFill>
                  <a:schemeClr val="bg1">
                    <a:lumMod val="95000"/>
                  </a:schemeClr>
                </a:solidFill>
                <a:effectLst>
                  <a:outerShdw blurRad="38100" dist="38100" dir="2700000" algn="tl">
                    <a:srgbClr val="000000">
                      <a:alpha val="43137"/>
                    </a:srgbClr>
                  </a:outerShdw>
                </a:effectLst>
              </a:rPr>
              <a:t>I </a:t>
            </a:r>
          </a:p>
          <a:p>
            <a:pPr algn="ctr"/>
            <a:r>
              <a:rPr lang="en-US" sz="3600" dirty="0" smtClean="0">
                <a:solidFill>
                  <a:schemeClr val="bg1">
                    <a:lumMod val="95000"/>
                  </a:schemeClr>
                </a:solidFill>
                <a:effectLst>
                  <a:outerShdw blurRad="38100" dist="38100" dir="2700000" algn="tl">
                    <a:srgbClr val="000000">
                      <a:alpha val="43137"/>
                    </a:srgbClr>
                  </a:outerShdw>
                </a:effectLst>
              </a:rPr>
              <a:t>got </a:t>
            </a:r>
          </a:p>
          <a:p>
            <a:pPr algn="ctr"/>
            <a:r>
              <a:rPr lang="en-US" sz="3600" dirty="0" smtClean="0">
                <a:solidFill>
                  <a:schemeClr val="bg1">
                    <a:lumMod val="95000"/>
                  </a:schemeClr>
                </a:solidFill>
                <a:effectLst>
                  <a:outerShdw blurRad="38100" dist="38100" dir="2700000" algn="tl">
                    <a:srgbClr val="000000">
                      <a:alpha val="43137"/>
                    </a:srgbClr>
                  </a:outerShdw>
                </a:effectLst>
              </a:rPr>
              <a:t>this</a:t>
            </a:r>
            <a:endParaRPr lang="en-US" sz="3600" dirty="0">
              <a:solidFill>
                <a:schemeClr val="bg1">
                  <a:lumMod val="95000"/>
                </a:schemeClr>
              </a:solidFill>
              <a:effectLst>
                <a:outerShdw blurRad="38100" dist="38100" dir="2700000" algn="tl">
                  <a:srgbClr val="000000">
                    <a:alpha val="43137"/>
                  </a:srgbClr>
                </a:outerShdw>
              </a:effectLst>
            </a:endParaRPr>
          </a:p>
        </p:txBody>
      </p:sp>
      <p:sp>
        <p:nvSpPr>
          <p:cNvPr id="16" name="Rectangle 15"/>
          <p:cNvSpPr/>
          <p:nvPr/>
        </p:nvSpPr>
        <p:spPr>
          <a:xfrm>
            <a:off x="312635" y="6751"/>
            <a:ext cx="852656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Wagon Wheel Approach</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394395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91139" y="-2"/>
            <a:ext cx="4352862" cy="50101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 y="14478"/>
            <a:ext cx="4337304" cy="51027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a:xfrm>
            <a:off x="0" y="514350"/>
            <a:ext cx="9144000" cy="994172"/>
          </a:xfrm>
          <a:solidFill>
            <a:srgbClr val="00B050"/>
          </a:solidFill>
          <a:scene3d>
            <a:camera prst="orthographicFront"/>
            <a:lightRig rig="threePt" dir="t"/>
          </a:scene3d>
          <a:sp3d>
            <a:bevelT w="101600" prst="riblet"/>
          </a:sp3d>
        </p:spPr>
        <p:txBody>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Create Badges for your students based on their knowledge, skills, etc.</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Picture 3"/>
          <p:cNvPicPr>
            <a:picLocks noChangeAspect="1"/>
          </p:cNvPicPr>
          <p:nvPr/>
        </p:nvPicPr>
        <p:blipFill>
          <a:blip r:embed="rId4" cstate="print"/>
          <a:stretch>
            <a:fillRect/>
          </a:stretch>
        </p:blipFill>
        <p:spPr>
          <a:xfrm>
            <a:off x="0" y="2176784"/>
            <a:ext cx="9159168" cy="2071366"/>
          </a:xfrm>
          <a:prstGeom prst="rect">
            <a:avLst/>
          </a:prstGeom>
          <a:scene3d>
            <a:camera prst="orthographicFront"/>
            <a:lightRig rig="threePt" dir="t"/>
          </a:scene3d>
          <a:sp3d>
            <a:bevelT w="114300" prst="hardEdge"/>
          </a:sp3d>
        </p:spPr>
      </p:pic>
      <p:sp>
        <p:nvSpPr>
          <p:cNvPr id="3" name="Rectangle 2"/>
          <p:cNvSpPr/>
          <p:nvPr/>
        </p:nvSpPr>
        <p:spPr>
          <a:xfrm>
            <a:off x="73421" y="2114550"/>
            <a:ext cx="6096000" cy="523220"/>
          </a:xfrm>
          <a:prstGeom prst="rect">
            <a:avLst/>
          </a:prstGeom>
        </p:spPr>
        <p:txBody>
          <a:bodyPr wrap="square">
            <a:spAutoFit/>
          </a:bodyPr>
          <a:lstStyle/>
          <a:p>
            <a:r>
              <a:rPr lang="en-US" sz="2800" b="1" dirty="0">
                <a:latin typeface="Bookman Old Style" panose="02050604050505020204" pitchFamily="18" charset="0"/>
              </a:rPr>
              <a:t>Millennials Want a </a:t>
            </a:r>
            <a:r>
              <a:rPr lang="en-US" sz="2800" b="1" u="sng" dirty="0" smtClean="0">
                <a:solidFill>
                  <a:srgbClr val="7030A0"/>
                </a:solidFill>
                <a:latin typeface="Bookman Old Style" panose="02050604050505020204" pitchFamily="18" charset="0"/>
              </a:rPr>
              <a:t>Feedback</a:t>
            </a:r>
            <a:endParaRPr lang="en-US" sz="2800" dirty="0"/>
          </a:p>
        </p:txBody>
      </p:sp>
    </p:spTree>
    <p:extLst>
      <p:ext uri="{BB962C8B-B14F-4D97-AF65-F5344CB8AC3E}">
        <p14:creationId xmlns:p14="http://schemas.microsoft.com/office/powerpoint/2010/main" xmlns="" val="697966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28575" y="133350"/>
            <a:ext cx="7134225" cy="1914525"/>
          </a:xfrm>
          <a:prstGeom prst="rect">
            <a:avLst/>
          </a:prstGeom>
        </p:spPr>
      </p:pic>
      <p:pic>
        <p:nvPicPr>
          <p:cNvPr id="5" name="Picture 4"/>
          <p:cNvPicPr>
            <a:picLocks noChangeAspect="1"/>
          </p:cNvPicPr>
          <p:nvPr/>
        </p:nvPicPr>
        <p:blipFill>
          <a:blip r:embed="rId3" cstate="print"/>
          <a:stretch>
            <a:fillRect/>
          </a:stretch>
        </p:blipFill>
        <p:spPr>
          <a:xfrm>
            <a:off x="2000250" y="830173"/>
            <a:ext cx="7143750" cy="1828800"/>
          </a:xfrm>
          <a:prstGeom prst="rect">
            <a:avLst/>
          </a:prstGeom>
        </p:spPr>
      </p:pic>
      <p:pic>
        <p:nvPicPr>
          <p:cNvPr id="6" name="Picture 5"/>
          <p:cNvPicPr>
            <a:picLocks noChangeAspect="1"/>
          </p:cNvPicPr>
          <p:nvPr/>
        </p:nvPicPr>
        <p:blipFill>
          <a:blip r:embed="rId4" cstate="print"/>
          <a:stretch>
            <a:fillRect/>
          </a:stretch>
        </p:blipFill>
        <p:spPr>
          <a:xfrm>
            <a:off x="609600" y="1755596"/>
            <a:ext cx="8305800" cy="1600200"/>
          </a:xfrm>
          <a:prstGeom prst="rect">
            <a:avLst/>
          </a:prstGeom>
        </p:spPr>
      </p:pic>
      <p:pic>
        <p:nvPicPr>
          <p:cNvPr id="7" name="Picture 6"/>
          <p:cNvPicPr>
            <a:picLocks noChangeAspect="1"/>
          </p:cNvPicPr>
          <p:nvPr/>
        </p:nvPicPr>
        <p:blipFill>
          <a:blip r:embed="rId5" cstate="print"/>
          <a:stretch>
            <a:fillRect/>
          </a:stretch>
        </p:blipFill>
        <p:spPr>
          <a:xfrm>
            <a:off x="990601" y="3714750"/>
            <a:ext cx="6705600" cy="1765087"/>
          </a:xfrm>
          <a:prstGeom prst="rect">
            <a:avLst/>
          </a:prstGeom>
        </p:spPr>
      </p:pic>
      <p:pic>
        <p:nvPicPr>
          <p:cNvPr id="8" name="Picture 7"/>
          <p:cNvPicPr>
            <a:picLocks noChangeAspect="1"/>
          </p:cNvPicPr>
          <p:nvPr/>
        </p:nvPicPr>
        <p:blipFill>
          <a:blip r:embed="rId6" cstate="print"/>
          <a:stretch>
            <a:fillRect/>
          </a:stretch>
        </p:blipFill>
        <p:spPr>
          <a:xfrm>
            <a:off x="-5137" y="2047874"/>
            <a:ext cx="9149137" cy="925423"/>
          </a:xfrm>
          <a:prstGeom prst="rect">
            <a:avLst/>
          </a:prstGeom>
          <a:solidFill>
            <a:srgbClr val="FF0000"/>
          </a:solidFill>
          <a:ln w="57150">
            <a:solidFill>
              <a:srgbClr val="C00000"/>
            </a:solidFill>
          </a:ln>
          <a:scene3d>
            <a:camera prst="orthographicFront"/>
            <a:lightRig rig="threePt" dir="t"/>
          </a:scene3d>
          <a:sp3d>
            <a:bevelT w="139700" h="139700" prst="divot"/>
          </a:sp3d>
        </p:spPr>
      </p:pic>
      <p:pic>
        <p:nvPicPr>
          <p:cNvPr id="9" name="Picture 8"/>
          <p:cNvPicPr>
            <a:picLocks noChangeAspect="1"/>
          </p:cNvPicPr>
          <p:nvPr/>
        </p:nvPicPr>
        <p:blipFill>
          <a:blip r:embed="rId7" cstate="print"/>
          <a:stretch>
            <a:fillRect/>
          </a:stretch>
        </p:blipFill>
        <p:spPr>
          <a:xfrm>
            <a:off x="380999" y="2895493"/>
            <a:ext cx="8229601" cy="857250"/>
          </a:xfrm>
          <a:prstGeom prst="rect">
            <a:avLst/>
          </a:prstGeom>
          <a:ln w="38100">
            <a:solidFill>
              <a:srgbClr val="00B050"/>
            </a:solidFill>
          </a:ln>
        </p:spPr>
        <p:style>
          <a:lnRef idx="0">
            <a:schemeClr val="accent6"/>
          </a:lnRef>
          <a:fillRef idx="3">
            <a:schemeClr val="accent6"/>
          </a:fillRef>
          <a:effectRef idx="3">
            <a:schemeClr val="accent6"/>
          </a:effectRef>
          <a:fontRef idx="minor">
            <a:schemeClr val="lt1"/>
          </a:fontRef>
        </p:style>
      </p:pic>
    </p:spTree>
    <p:extLst>
      <p:ext uri="{BB962C8B-B14F-4D97-AF65-F5344CB8AC3E}">
        <p14:creationId xmlns:p14="http://schemas.microsoft.com/office/powerpoint/2010/main" xmlns="" val="30365852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71437"/>
            <a:ext cx="8686800" cy="5000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876319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6096000" cy="47904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19400" y="1581150"/>
            <a:ext cx="4662487" cy="36007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64756" y="0"/>
            <a:ext cx="5438775" cy="3333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Oval 4"/>
          <p:cNvSpPr/>
          <p:nvPr/>
        </p:nvSpPr>
        <p:spPr>
          <a:xfrm>
            <a:off x="2819400" y="3105150"/>
            <a:ext cx="1143000" cy="990600"/>
          </a:xfrm>
          <a:prstGeom prst="ellipse">
            <a:avLst/>
          </a:prstGeom>
          <a:solidFill>
            <a:srgbClr val="FFFF00">
              <a:alpha val="11000"/>
            </a:srgbClr>
          </a:solidFill>
          <a:ln w="38100"/>
          <a:effectLst>
            <a:glow rad="101600">
              <a:schemeClr val="accent5">
                <a:satMod val="175000"/>
                <a:alpha val="40000"/>
              </a:schemeClr>
            </a:glow>
          </a:effectLst>
          <a:scene3d>
            <a:camera prst="orthographicFront"/>
            <a:lightRig rig="threePt" dir="t"/>
          </a:scene3d>
          <a:sp3d>
            <a:bevelT w="152400" h="50800" prst="softRound"/>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Oval 7"/>
          <p:cNvSpPr/>
          <p:nvPr/>
        </p:nvSpPr>
        <p:spPr>
          <a:xfrm>
            <a:off x="4007643" y="4171950"/>
            <a:ext cx="1143000" cy="990600"/>
          </a:xfrm>
          <a:prstGeom prst="ellipse">
            <a:avLst/>
          </a:prstGeom>
          <a:solidFill>
            <a:srgbClr val="FF0000">
              <a:alpha val="8000"/>
            </a:srgbClr>
          </a:solidFill>
          <a:ln w="38100"/>
          <a:effectLst>
            <a:glow rad="63500">
              <a:schemeClr val="accent6">
                <a:satMod val="175000"/>
                <a:alpha val="40000"/>
              </a:schemeClr>
            </a:glow>
          </a:effectLst>
          <a:scene3d>
            <a:camera prst="orthographicFront"/>
            <a:lightRig rig="threePt" dir="t"/>
          </a:scene3d>
          <a:sp3d>
            <a:bevelT w="114300" prst="artDeco"/>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Oval 10"/>
          <p:cNvSpPr/>
          <p:nvPr/>
        </p:nvSpPr>
        <p:spPr>
          <a:xfrm>
            <a:off x="5184171" y="-95250"/>
            <a:ext cx="2297716" cy="495300"/>
          </a:xfrm>
          <a:prstGeom prst="ellipse">
            <a:avLst/>
          </a:prstGeom>
          <a:solidFill>
            <a:srgbClr val="FFC000">
              <a:alpha val="15000"/>
            </a:srgbClr>
          </a:solidFill>
          <a:ln w="38100"/>
          <a:effectLst>
            <a:glow rad="63500">
              <a:schemeClr val="accent5">
                <a:satMod val="175000"/>
                <a:alpha val="40000"/>
              </a:schemeClr>
            </a:glow>
          </a:effectLst>
          <a:scene3d>
            <a:camera prst="orthographicFront"/>
            <a:lightRig rig="threePt" dir="t"/>
          </a:scene3d>
          <a:sp3d>
            <a:bevelT w="139700" prst="cross"/>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a:off x="5184171" y="971550"/>
            <a:ext cx="2297716" cy="495300"/>
          </a:xfrm>
          <a:prstGeom prst="ellipse">
            <a:avLst/>
          </a:prstGeom>
          <a:solidFill>
            <a:srgbClr val="92D050">
              <a:alpha val="18000"/>
            </a:srgbClr>
          </a:solidFill>
          <a:ln w="38100"/>
          <a:effectLst>
            <a:glow rad="63500">
              <a:schemeClr val="accent6">
                <a:satMod val="175000"/>
                <a:alpha val="40000"/>
              </a:schemeClr>
            </a:glow>
          </a:effectLst>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5184171" y="2089404"/>
            <a:ext cx="2297716" cy="495300"/>
          </a:xfrm>
          <a:prstGeom prst="ellipse">
            <a:avLst/>
          </a:prstGeom>
          <a:solidFill>
            <a:schemeClr val="tx2">
              <a:lumMod val="40000"/>
              <a:lumOff val="60000"/>
              <a:alpha val="15000"/>
            </a:schemeClr>
          </a:solidFill>
          <a:ln w="38100"/>
          <a:effectLst>
            <a:glow rad="101600">
              <a:schemeClr val="accent2">
                <a:satMod val="175000"/>
                <a:alpha val="40000"/>
              </a:schemeClr>
            </a:glow>
          </a:effectLst>
          <a:scene3d>
            <a:camera prst="orthographicFront"/>
            <a:lightRig rig="threePt" dir="t"/>
          </a:scene3d>
          <a:sp3d>
            <a:bevelT w="139700" h="139700" prst="divot"/>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32440966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8"/>
          <p:cNvSpPr/>
          <p:nvPr/>
        </p:nvSpPr>
        <p:spPr>
          <a:xfrm>
            <a:off x="228600" y="438150"/>
            <a:ext cx="3429000" cy="4191000"/>
          </a:xfrm>
          <a:prstGeom prst="wedgeRoundRectCallout">
            <a:avLst>
              <a:gd name="adj1" fmla="val 62167"/>
              <a:gd name="adj2" fmla="val 1036"/>
              <a:gd name="adj3" fmla="val 16667"/>
            </a:avLst>
          </a:prstGeom>
          <a:scene3d>
            <a:camera prst="orthographicFront"/>
            <a:lightRig rig="threePt" dir="t"/>
          </a:scene3d>
          <a:sp3d>
            <a:bevelT w="101600" prst="riblet"/>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Content Placeholder 2"/>
          <p:cNvSpPr>
            <a:spLocks noGrp="1"/>
          </p:cNvSpPr>
          <p:nvPr>
            <p:ph idx="1"/>
          </p:nvPr>
        </p:nvSpPr>
        <p:spPr>
          <a:xfrm>
            <a:off x="3886200" y="438150"/>
            <a:ext cx="4629150" cy="4419599"/>
          </a:xfrm>
        </p:spPr>
        <p:txBody>
          <a:bodyPr>
            <a:normAutofit lnSpcReduction="10000"/>
          </a:bodyPr>
          <a:lstStyle/>
          <a:p>
            <a:r>
              <a:rPr lang="en-US" dirty="0" smtClean="0">
                <a:latin typeface="Cambria" panose="02040503050406030204" pitchFamily="18" charset="0"/>
              </a:rPr>
              <a:t>If you want students to develop, ask and attempt to answer their own questions, then we have to </a:t>
            </a:r>
            <a:r>
              <a:rPr lang="en-US" b="1" u="sng" dirty="0" smtClean="0">
                <a:solidFill>
                  <a:srgbClr val="7030A0"/>
                </a:solidFill>
                <a:latin typeface="Cambria" panose="02040503050406030204" pitchFamily="18" charset="0"/>
              </a:rPr>
              <a:t>quit asking the kinds of questions teachers typically ask</a:t>
            </a:r>
            <a:r>
              <a:rPr lang="en-US" b="1" dirty="0" smtClean="0">
                <a:latin typeface="Cambria" panose="02040503050406030204" pitchFamily="18" charset="0"/>
              </a:rPr>
              <a:t>.</a:t>
            </a:r>
          </a:p>
          <a:p>
            <a:r>
              <a:rPr lang="en-US" dirty="0" smtClean="0">
                <a:latin typeface="Cambria" panose="02040503050406030204" pitchFamily="18" charset="0"/>
              </a:rPr>
              <a:t>Ask questions that interest and puzzle them.</a:t>
            </a:r>
          </a:p>
          <a:p>
            <a:r>
              <a:rPr lang="en-US" dirty="0" smtClean="0">
                <a:latin typeface="Cambria" panose="02040503050406030204" pitchFamily="18" charset="0"/>
              </a:rPr>
              <a:t>Re-reading does not help for long term memory. When they hunt for the answers, they remember it for long.</a:t>
            </a:r>
          </a:p>
          <a:p>
            <a:r>
              <a:rPr lang="en-US" dirty="0" smtClean="0">
                <a:latin typeface="Cambria" panose="02040503050406030204" pitchFamily="18" charset="0"/>
              </a:rPr>
              <a:t>Teach them how to </a:t>
            </a:r>
            <a:r>
              <a:rPr lang="en-US" b="1" u="sng" dirty="0" smtClean="0">
                <a:solidFill>
                  <a:srgbClr val="7030A0"/>
                </a:solidFill>
                <a:latin typeface="Cambria" panose="02040503050406030204" pitchFamily="18" charset="0"/>
              </a:rPr>
              <a:t>look for a deeper meaning or understanding</a:t>
            </a:r>
          </a:p>
          <a:p>
            <a:r>
              <a:rPr lang="en-US" dirty="0" smtClean="0">
                <a:latin typeface="Cambria" panose="02040503050406030204" pitchFamily="18" charset="0"/>
              </a:rPr>
              <a:t>Create a </a:t>
            </a:r>
            <a:r>
              <a:rPr lang="en-US" b="1" u="sng" dirty="0" smtClean="0">
                <a:solidFill>
                  <a:srgbClr val="7030A0"/>
                </a:solidFill>
                <a:latin typeface="Cambria" panose="02040503050406030204" pitchFamily="18" charset="0"/>
              </a:rPr>
              <a:t>competitive atmosphere</a:t>
            </a:r>
            <a:r>
              <a:rPr lang="en-US" dirty="0" smtClean="0">
                <a:latin typeface="Cambria" panose="02040503050406030204" pitchFamily="18" charset="0"/>
              </a:rPr>
              <a:t>.</a:t>
            </a:r>
          </a:p>
          <a:p>
            <a:r>
              <a:rPr lang="en-US" dirty="0" smtClean="0">
                <a:latin typeface="Cambria" panose="02040503050406030204" pitchFamily="18" charset="0"/>
              </a:rPr>
              <a:t>Make it a fun class.</a:t>
            </a:r>
          </a:p>
          <a:p>
            <a:endParaRPr lang="en-US" dirty="0"/>
          </a:p>
        </p:txBody>
      </p:sp>
      <p:sp>
        <p:nvSpPr>
          <p:cNvPr id="4" name="TextBox 3"/>
          <p:cNvSpPr txBox="1"/>
          <p:nvPr/>
        </p:nvSpPr>
        <p:spPr>
          <a:xfrm>
            <a:off x="381000" y="3391636"/>
            <a:ext cx="2824812" cy="677108"/>
          </a:xfrm>
          <a:prstGeom prst="rect">
            <a:avLst/>
          </a:prstGeom>
          <a:noFill/>
        </p:spPr>
        <p:txBody>
          <a:bodyPr wrap="none" rtlCol="0">
            <a:spAutoFit/>
          </a:bodyPr>
          <a:lstStyle/>
          <a:p>
            <a:r>
              <a:rPr lang="en-US" b="1" dirty="0">
                <a:solidFill>
                  <a:schemeClr val="bg1"/>
                </a:solidFill>
                <a:latin typeface="Bookman Old Style" panose="02050604050505020204" pitchFamily="18" charset="0"/>
              </a:rPr>
              <a:t>Millennials Crave </a:t>
            </a:r>
            <a:endParaRPr lang="en-US" b="1" dirty="0" smtClean="0">
              <a:solidFill>
                <a:schemeClr val="bg1"/>
              </a:solidFill>
              <a:latin typeface="Bookman Old Style" panose="02050604050505020204" pitchFamily="18" charset="0"/>
            </a:endParaRPr>
          </a:p>
          <a:p>
            <a:r>
              <a:rPr lang="en-US" sz="2000" b="1" u="sng" dirty="0" smtClean="0">
                <a:solidFill>
                  <a:srgbClr val="FFFF00"/>
                </a:solidFill>
                <a:latin typeface="Bookman Old Style" panose="02050604050505020204" pitchFamily="18" charset="0"/>
              </a:rPr>
              <a:t>Constant Feedback</a:t>
            </a:r>
            <a:endParaRPr lang="en-US" b="1" dirty="0">
              <a:latin typeface="Bookman Old Style" panose="02050604050505020204" pitchFamily="18" charset="0"/>
            </a:endParaRPr>
          </a:p>
        </p:txBody>
      </p:sp>
      <p:sp>
        <p:nvSpPr>
          <p:cNvPr id="5" name="Rectangle 4"/>
          <p:cNvSpPr/>
          <p:nvPr/>
        </p:nvSpPr>
        <p:spPr>
          <a:xfrm>
            <a:off x="267817" y="2266950"/>
            <a:ext cx="3579166" cy="677108"/>
          </a:xfrm>
          <a:prstGeom prst="rect">
            <a:avLst/>
          </a:prstGeom>
        </p:spPr>
        <p:txBody>
          <a:bodyPr wrap="square">
            <a:spAutoFit/>
          </a:bodyPr>
          <a:lstStyle/>
          <a:p>
            <a:r>
              <a:rPr lang="en-US" b="1" dirty="0">
                <a:solidFill>
                  <a:schemeClr val="bg1"/>
                </a:solidFill>
                <a:latin typeface="Bookman Old Style" panose="02050604050505020204" pitchFamily="18" charset="0"/>
              </a:rPr>
              <a:t>Millennials Are Motivated by </a:t>
            </a:r>
            <a:r>
              <a:rPr lang="en-US" sz="2000" b="1" u="sng" dirty="0" smtClean="0">
                <a:solidFill>
                  <a:srgbClr val="FFFF00"/>
                </a:solidFill>
                <a:latin typeface="Bookman Old Style" panose="02050604050505020204" pitchFamily="18" charset="0"/>
              </a:rPr>
              <a:t>Meaning </a:t>
            </a:r>
            <a:r>
              <a:rPr lang="en-US" sz="2000" b="1" u="sng" dirty="0" smtClean="0">
                <a:solidFill>
                  <a:srgbClr val="7030A0"/>
                </a:solidFill>
                <a:latin typeface="Bookman Old Style" panose="02050604050505020204" pitchFamily="18" charset="0"/>
              </a:rPr>
              <a:t> </a:t>
            </a:r>
            <a:endParaRPr lang="en-US" dirty="0"/>
          </a:p>
        </p:txBody>
      </p:sp>
      <p:sp>
        <p:nvSpPr>
          <p:cNvPr id="6" name="Rectangle 5"/>
          <p:cNvSpPr/>
          <p:nvPr/>
        </p:nvSpPr>
        <p:spPr>
          <a:xfrm>
            <a:off x="381000" y="1200150"/>
            <a:ext cx="3124200" cy="677108"/>
          </a:xfrm>
          <a:prstGeom prst="rect">
            <a:avLst/>
          </a:prstGeom>
        </p:spPr>
        <p:txBody>
          <a:bodyPr wrap="square">
            <a:spAutoFit/>
          </a:bodyPr>
          <a:lstStyle/>
          <a:p>
            <a:r>
              <a:rPr lang="en-US" b="1" dirty="0">
                <a:solidFill>
                  <a:schemeClr val="bg1"/>
                </a:solidFill>
                <a:latin typeface="Bookman Old Style" panose="02050604050505020204" pitchFamily="18" charset="0"/>
              </a:rPr>
              <a:t>Millennials Have a </a:t>
            </a:r>
            <a:endParaRPr lang="en-US" b="1" dirty="0" smtClean="0">
              <a:solidFill>
                <a:schemeClr val="bg1"/>
              </a:solidFill>
              <a:latin typeface="Bookman Old Style" panose="02050604050505020204" pitchFamily="18" charset="0"/>
            </a:endParaRPr>
          </a:p>
          <a:p>
            <a:r>
              <a:rPr lang="en-US" sz="2000" b="1" u="sng" dirty="0" smtClean="0">
                <a:solidFill>
                  <a:srgbClr val="FFFF00"/>
                </a:solidFill>
                <a:latin typeface="Bookman Old Style" panose="02050604050505020204" pitchFamily="18" charset="0"/>
              </a:rPr>
              <a:t>Hunger </a:t>
            </a:r>
            <a:r>
              <a:rPr lang="en-US" sz="2000" b="1" u="sng" dirty="0">
                <a:solidFill>
                  <a:srgbClr val="FFFF00"/>
                </a:solidFill>
                <a:latin typeface="Bookman Old Style" panose="02050604050505020204" pitchFamily="18" charset="0"/>
              </a:rPr>
              <a:t>for Learning</a:t>
            </a:r>
            <a:endParaRPr lang="en-US" dirty="0">
              <a:solidFill>
                <a:srgbClr val="FFFF00"/>
              </a:solidFill>
            </a:endParaRPr>
          </a:p>
        </p:txBody>
      </p:sp>
    </p:spTree>
    <p:extLst>
      <p:ext uri="{BB962C8B-B14F-4D97-AF65-F5344CB8AC3E}">
        <p14:creationId xmlns:p14="http://schemas.microsoft.com/office/powerpoint/2010/main" xmlns="" val="40160113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u="sng" dirty="0">
                <a:solidFill>
                  <a:srgbClr val="C00000"/>
                </a:solidFill>
                <a:effectLst>
                  <a:outerShdw blurRad="38100" dist="38100" dir="2700000" algn="tl">
                    <a:srgbClr val="000000">
                      <a:alpha val="43137"/>
                    </a:srgbClr>
                  </a:outerShdw>
                </a:effectLst>
                <a:latin typeface="Cambria" panose="02040503050406030204" pitchFamily="18" charset="0"/>
              </a:rPr>
              <a:t>Set and </a:t>
            </a:r>
            <a:r>
              <a:rPr lang="en-US" sz="3200" b="1" u="sng" dirty="0" smtClean="0">
                <a:solidFill>
                  <a:srgbClr val="C00000"/>
                </a:solidFill>
                <a:effectLst>
                  <a:outerShdw blurRad="38100" dist="38100" dir="2700000" algn="tl">
                    <a:srgbClr val="000000">
                      <a:alpha val="43137"/>
                    </a:srgbClr>
                  </a:outerShdw>
                </a:effectLst>
                <a:latin typeface="Cambria" panose="02040503050406030204" pitchFamily="18" charset="0"/>
              </a:rPr>
              <a:t>communicate </a:t>
            </a:r>
            <a:r>
              <a:rPr lang="en-US" sz="3200" b="1" u="sng" dirty="0">
                <a:solidFill>
                  <a:srgbClr val="C00000"/>
                </a:solidFill>
                <a:effectLst>
                  <a:outerShdw blurRad="38100" dist="38100" dir="2700000" algn="tl">
                    <a:srgbClr val="000000">
                      <a:alpha val="43137"/>
                    </a:srgbClr>
                  </a:outerShdw>
                </a:effectLst>
                <a:latin typeface="Cambria" panose="02040503050406030204" pitchFamily="18" charset="0"/>
              </a:rPr>
              <a:t>the </a:t>
            </a:r>
            <a:r>
              <a:rPr lang="en-US" sz="3200" b="1" u="sng" dirty="0" smtClean="0">
                <a:solidFill>
                  <a:srgbClr val="C00000"/>
                </a:solidFill>
                <a:effectLst>
                  <a:outerShdw blurRad="38100" dist="38100" dir="2700000" algn="tl">
                    <a:srgbClr val="000000">
                      <a:alpha val="43137"/>
                    </a:srgbClr>
                  </a:outerShdw>
                </a:effectLst>
                <a:latin typeface="Cambria" panose="02040503050406030204" pitchFamily="18" charset="0"/>
              </a:rPr>
              <a:t>purpose </a:t>
            </a:r>
            <a:r>
              <a:rPr lang="en-US" sz="3200" b="1" u="sng" dirty="0">
                <a:solidFill>
                  <a:srgbClr val="C00000"/>
                </a:solidFill>
                <a:effectLst>
                  <a:outerShdw blurRad="38100" dist="38100" dir="2700000" algn="tl">
                    <a:srgbClr val="000000">
                      <a:alpha val="43137"/>
                    </a:srgbClr>
                  </a:outerShdw>
                </a:effectLst>
                <a:latin typeface="Cambria" panose="02040503050406030204" pitchFamily="18" charset="0"/>
              </a:rPr>
              <a:t>of </a:t>
            </a:r>
            <a:r>
              <a:rPr lang="en-US" sz="3200" b="1" u="sng" dirty="0" smtClean="0">
                <a:solidFill>
                  <a:srgbClr val="C00000"/>
                </a:solidFill>
                <a:effectLst>
                  <a:outerShdw blurRad="38100" dist="38100" dir="2700000" algn="tl">
                    <a:srgbClr val="000000">
                      <a:alpha val="43137"/>
                    </a:srgbClr>
                  </a:outerShdw>
                </a:effectLst>
                <a:latin typeface="Cambria" panose="02040503050406030204" pitchFamily="18" charset="0"/>
              </a:rPr>
              <a:t>your course content</a:t>
            </a:r>
            <a:endParaRPr lang="en-US" sz="3200" u="sng" dirty="0">
              <a:solidFill>
                <a:srgbClr val="C00000"/>
              </a:solidFill>
              <a:effectLst>
                <a:outerShdw blurRad="38100" dist="38100" dir="2700000" algn="tl">
                  <a:srgbClr val="000000">
                    <a:alpha val="43137"/>
                  </a:srgbClr>
                </a:outerShdw>
              </a:effectLst>
              <a:latin typeface="Cambria" panose="02040503050406030204" pitchFamily="18" charset="0"/>
            </a:endParaRPr>
          </a:p>
        </p:txBody>
      </p:sp>
      <p:sp>
        <p:nvSpPr>
          <p:cNvPr id="3" name="Content Placeholder 2"/>
          <p:cNvSpPr>
            <a:spLocks noGrp="1"/>
          </p:cNvSpPr>
          <p:nvPr>
            <p:ph idx="1"/>
          </p:nvPr>
        </p:nvSpPr>
        <p:spPr/>
        <p:txBody>
          <a:bodyPr>
            <a:normAutofit/>
          </a:bodyPr>
          <a:lstStyle/>
          <a:p>
            <a:r>
              <a:rPr lang="en-US" sz="2400" b="1" u="sng" dirty="0" smtClean="0">
                <a:solidFill>
                  <a:srgbClr val="7030A0"/>
                </a:solidFill>
                <a:latin typeface="Cambria" panose="02040503050406030204" pitchFamily="18" charset="0"/>
              </a:rPr>
              <a:t>Context </a:t>
            </a:r>
            <a:r>
              <a:rPr lang="en-US" sz="2400" b="1" u="sng" dirty="0">
                <a:solidFill>
                  <a:srgbClr val="7030A0"/>
                </a:solidFill>
                <a:latin typeface="Cambria" panose="02040503050406030204" pitchFamily="18" charset="0"/>
              </a:rPr>
              <a:t>is critical for Millennials. </a:t>
            </a:r>
            <a:endParaRPr lang="en-US" sz="2400" b="1" u="sng" dirty="0" smtClean="0">
              <a:solidFill>
                <a:srgbClr val="7030A0"/>
              </a:solidFill>
              <a:latin typeface="Cambria" panose="02040503050406030204" pitchFamily="18" charset="0"/>
            </a:endParaRPr>
          </a:p>
          <a:p>
            <a:pPr lvl="1"/>
            <a:r>
              <a:rPr lang="en-US" dirty="0" smtClean="0">
                <a:latin typeface="Cambria" panose="02040503050406030204" pitchFamily="18" charset="0"/>
              </a:rPr>
              <a:t>If </a:t>
            </a:r>
            <a:r>
              <a:rPr lang="en-US" dirty="0">
                <a:latin typeface="Cambria" panose="02040503050406030204" pitchFamily="18" charset="0"/>
              </a:rPr>
              <a:t>Millennials can find a purpose, they are willing to invest in it. </a:t>
            </a:r>
            <a:endParaRPr lang="en-US" dirty="0" smtClean="0">
              <a:latin typeface="Cambria" panose="02040503050406030204" pitchFamily="18" charset="0"/>
            </a:endParaRPr>
          </a:p>
          <a:p>
            <a:pPr lvl="1"/>
            <a:r>
              <a:rPr lang="en-US" dirty="0" smtClean="0">
                <a:latin typeface="Cambria" panose="02040503050406030204" pitchFamily="18" charset="0"/>
              </a:rPr>
              <a:t>If </a:t>
            </a:r>
            <a:r>
              <a:rPr lang="en-US" dirty="0">
                <a:latin typeface="Cambria" panose="02040503050406030204" pitchFamily="18" charset="0"/>
              </a:rPr>
              <a:t>they are interested in engaging and contributing, they will give feedback proactively.</a:t>
            </a:r>
          </a:p>
          <a:p>
            <a:pPr lvl="1"/>
            <a:r>
              <a:rPr lang="en-US" dirty="0">
                <a:latin typeface="Cambria" panose="02040503050406030204" pitchFamily="18" charset="0"/>
              </a:rPr>
              <a:t>What will they get out of it?</a:t>
            </a:r>
          </a:p>
          <a:p>
            <a:r>
              <a:rPr lang="en-US" dirty="0">
                <a:latin typeface="Cambria" panose="02040503050406030204" pitchFamily="18" charset="0"/>
              </a:rPr>
              <a:t>Millennials </a:t>
            </a:r>
            <a:r>
              <a:rPr lang="en-US" sz="2400" b="1" u="sng" dirty="0">
                <a:solidFill>
                  <a:srgbClr val="7030A0"/>
                </a:solidFill>
                <a:latin typeface="Cambria" panose="02040503050406030204" pitchFamily="18" charset="0"/>
              </a:rPr>
              <a:t>want to know exactly what they will be learning</a:t>
            </a:r>
            <a:r>
              <a:rPr lang="en-US" sz="2400" dirty="0">
                <a:solidFill>
                  <a:srgbClr val="7030A0"/>
                </a:solidFill>
                <a:latin typeface="Cambria" panose="02040503050406030204" pitchFamily="18" charset="0"/>
              </a:rPr>
              <a:t>,</a:t>
            </a:r>
            <a:r>
              <a:rPr lang="en-US" sz="2400" dirty="0">
                <a:latin typeface="Cambria" panose="02040503050406030204" pitchFamily="18" charset="0"/>
              </a:rPr>
              <a:t> </a:t>
            </a:r>
            <a:r>
              <a:rPr lang="en-US" dirty="0">
                <a:latin typeface="Cambria" panose="02040503050406030204" pitchFamily="18" charset="0"/>
              </a:rPr>
              <a:t>how the </a:t>
            </a:r>
            <a:r>
              <a:rPr lang="en-US" dirty="0" smtClean="0">
                <a:latin typeface="Cambria" panose="02040503050406030204" pitchFamily="18" charset="0"/>
              </a:rPr>
              <a:t>lessons </a:t>
            </a:r>
            <a:r>
              <a:rPr lang="en-US" dirty="0">
                <a:latin typeface="Cambria" panose="02040503050406030204" pitchFamily="18" charset="0"/>
              </a:rPr>
              <a:t>will be delivered, how they will be assessed on this knowledge, and how this relates to their </a:t>
            </a:r>
            <a:r>
              <a:rPr lang="en-US" dirty="0" smtClean="0">
                <a:latin typeface="Cambria" panose="02040503050406030204" pitchFamily="18" charset="0"/>
              </a:rPr>
              <a:t>future job or career path. </a:t>
            </a:r>
            <a:endParaRPr lang="en-US" dirty="0">
              <a:latin typeface="Cambria" panose="02040503050406030204" pitchFamily="18" charset="0"/>
            </a:endParaRPr>
          </a:p>
        </p:txBody>
      </p:sp>
    </p:spTree>
    <p:extLst>
      <p:ext uri="{BB962C8B-B14F-4D97-AF65-F5344CB8AC3E}">
        <p14:creationId xmlns:p14="http://schemas.microsoft.com/office/powerpoint/2010/main" xmlns="" val="19998476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322" y="273844"/>
            <a:ext cx="6248027" cy="994172"/>
          </a:xfrm>
        </p:spPr>
        <p:txBody>
          <a:bodyPr>
            <a:normAutofit/>
          </a:bodyPr>
          <a:lstStyle/>
          <a:p>
            <a:r>
              <a:rPr lang="en-US" b="1" u="sng" dirty="0">
                <a:solidFill>
                  <a:srgbClr val="C00000"/>
                </a:solidFill>
                <a:effectLst>
                  <a:outerShdw blurRad="38100" dist="38100" dir="2700000" algn="tl">
                    <a:srgbClr val="000000">
                      <a:alpha val="43137"/>
                    </a:srgbClr>
                  </a:outerShdw>
                </a:effectLst>
                <a:latin typeface="Cambria" panose="02040503050406030204" pitchFamily="18" charset="0"/>
              </a:rPr>
              <a:t>Draw Your Millennial Audience In With an Effective </a:t>
            </a:r>
            <a:r>
              <a:rPr lang="en-US" b="1" u="sng" dirty="0" smtClean="0">
                <a:solidFill>
                  <a:srgbClr val="C00000"/>
                </a:solidFill>
                <a:effectLst>
                  <a:outerShdw blurRad="38100" dist="38100" dir="2700000" algn="tl">
                    <a:srgbClr val="000000">
                      <a:alpha val="43137"/>
                    </a:srgbClr>
                  </a:outerShdw>
                </a:effectLst>
                <a:latin typeface="Cambria" panose="02040503050406030204" pitchFamily="18" charset="0"/>
              </a:rPr>
              <a:t>Pull</a:t>
            </a:r>
            <a:endParaRPr lang="en-US" u="sng" dirty="0">
              <a:solidFill>
                <a:srgbClr val="C00000"/>
              </a:solidFill>
              <a:effectLst>
                <a:outerShdw blurRad="38100" dist="38100" dir="2700000" algn="tl">
                  <a:srgbClr val="000000">
                    <a:alpha val="43137"/>
                  </a:srgbClr>
                </a:outerShdw>
              </a:effectLst>
              <a:latin typeface="Cambria" panose="02040503050406030204" pitchFamily="18" charset="0"/>
            </a:endParaRPr>
          </a:p>
        </p:txBody>
      </p:sp>
      <p:sp>
        <p:nvSpPr>
          <p:cNvPr id="3" name="Content Placeholder 2"/>
          <p:cNvSpPr>
            <a:spLocks noGrp="1"/>
          </p:cNvSpPr>
          <p:nvPr>
            <p:ph idx="1"/>
          </p:nvPr>
        </p:nvSpPr>
        <p:spPr>
          <a:xfrm>
            <a:off x="2286000" y="1369219"/>
            <a:ext cx="6229350" cy="3263504"/>
          </a:xfrm>
        </p:spPr>
        <p:txBody>
          <a:bodyPr>
            <a:normAutofit lnSpcReduction="10000"/>
          </a:bodyPr>
          <a:lstStyle/>
          <a:p>
            <a:r>
              <a:rPr lang="en-US" dirty="0">
                <a:solidFill>
                  <a:srgbClr val="0070C0"/>
                </a:solidFill>
                <a:latin typeface="Cambria" panose="02040503050406030204" pitchFamily="18" charset="0"/>
              </a:rPr>
              <a:t>Structure the course into </a:t>
            </a:r>
            <a:r>
              <a:rPr lang="en-US" sz="2400" b="1" u="sng" dirty="0">
                <a:solidFill>
                  <a:srgbClr val="7030A0"/>
                </a:solidFill>
                <a:effectLst>
                  <a:outerShdw blurRad="38100" dist="38100" dir="2700000" algn="tl">
                    <a:srgbClr val="000000">
                      <a:alpha val="43137"/>
                    </a:srgbClr>
                  </a:outerShdw>
                </a:effectLst>
                <a:latin typeface="Cambria" panose="02040503050406030204" pitchFamily="18" charset="0"/>
              </a:rPr>
              <a:t>meaningful topics</a:t>
            </a:r>
            <a:r>
              <a:rPr lang="en-US" dirty="0">
                <a:solidFill>
                  <a:srgbClr val="0070C0"/>
                </a:solidFill>
                <a:latin typeface="Cambria" panose="02040503050406030204" pitchFamily="18" charset="0"/>
              </a:rPr>
              <a:t>. </a:t>
            </a:r>
            <a:endParaRPr lang="en-US" dirty="0" smtClean="0">
              <a:solidFill>
                <a:srgbClr val="0070C0"/>
              </a:solidFill>
              <a:latin typeface="Cambria" panose="02040503050406030204" pitchFamily="18" charset="0"/>
            </a:endParaRPr>
          </a:p>
          <a:p>
            <a:r>
              <a:rPr lang="en-US" dirty="0" smtClean="0">
                <a:solidFill>
                  <a:srgbClr val="0070C0"/>
                </a:solidFill>
                <a:latin typeface="Cambria" panose="02040503050406030204" pitchFamily="18" charset="0"/>
              </a:rPr>
              <a:t>The </a:t>
            </a:r>
            <a:r>
              <a:rPr lang="en-US" dirty="0">
                <a:solidFill>
                  <a:srgbClr val="0070C0"/>
                </a:solidFill>
                <a:latin typeface="Cambria" panose="02040503050406030204" pitchFamily="18" charset="0"/>
              </a:rPr>
              <a:t>topics should communicate the scope of the course and also make progressing through the course intuitive and meaningful.</a:t>
            </a:r>
          </a:p>
          <a:p>
            <a:r>
              <a:rPr lang="en-US" b="1" u="sng" dirty="0" smtClean="0">
                <a:solidFill>
                  <a:srgbClr val="7030A0"/>
                </a:solidFill>
                <a:effectLst>
                  <a:outerShdw blurRad="38100" dist="38100" dir="2700000" algn="tl">
                    <a:srgbClr val="000000">
                      <a:alpha val="43137"/>
                    </a:srgbClr>
                  </a:outerShdw>
                </a:effectLst>
                <a:latin typeface="Cambria" panose="02040503050406030204" pitchFamily="18" charset="0"/>
              </a:rPr>
              <a:t>Provide </a:t>
            </a:r>
            <a:r>
              <a:rPr lang="en-US" b="1" u="sng" dirty="0">
                <a:solidFill>
                  <a:srgbClr val="7030A0"/>
                </a:solidFill>
                <a:effectLst>
                  <a:outerShdw blurRad="38100" dist="38100" dir="2700000" algn="tl">
                    <a:srgbClr val="000000">
                      <a:alpha val="43137"/>
                    </a:srgbClr>
                  </a:outerShdw>
                </a:effectLst>
                <a:latin typeface="Cambria" panose="02040503050406030204" pitchFamily="18" charset="0"/>
              </a:rPr>
              <a:t>clarity</a:t>
            </a:r>
            <a:r>
              <a:rPr lang="en-US" dirty="0">
                <a:solidFill>
                  <a:srgbClr val="7030A0"/>
                </a:solidFill>
                <a:latin typeface="Cambria" panose="02040503050406030204" pitchFamily="18" charset="0"/>
              </a:rPr>
              <a:t> </a:t>
            </a:r>
            <a:r>
              <a:rPr lang="en-US" dirty="0">
                <a:solidFill>
                  <a:srgbClr val="0070C0"/>
                </a:solidFill>
                <a:latin typeface="Cambria" panose="02040503050406030204" pitchFamily="18" charset="0"/>
              </a:rPr>
              <a:t>on these expectations up front and allow them to ask </a:t>
            </a:r>
            <a:r>
              <a:rPr lang="en-US" dirty="0" smtClean="0">
                <a:solidFill>
                  <a:srgbClr val="0070C0"/>
                </a:solidFill>
                <a:latin typeface="Cambria" panose="02040503050406030204" pitchFamily="18" charset="0"/>
              </a:rPr>
              <a:t>questions.</a:t>
            </a:r>
          </a:p>
          <a:p>
            <a:r>
              <a:rPr lang="en-US" dirty="0" smtClean="0">
                <a:solidFill>
                  <a:srgbClr val="0070C0"/>
                </a:solidFill>
                <a:latin typeface="Cambria" panose="02040503050406030204" pitchFamily="18" charset="0"/>
              </a:rPr>
              <a:t>Create discussion forum exchanges.</a:t>
            </a:r>
          </a:p>
          <a:p>
            <a:r>
              <a:rPr lang="en-US" sz="2400" b="1" u="sng" dirty="0" smtClean="0">
                <a:solidFill>
                  <a:srgbClr val="7030A0"/>
                </a:solidFill>
                <a:effectLst>
                  <a:outerShdw blurRad="38100" dist="38100" dir="2700000" algn="tl">
                    <a:srgbClr val="000000">
                      <a:alpha val="43137"/>
                    </a:srgbClr>
                  </a:outerShdw>
                </a:effectLst>
                <a:latin typeface="Cambria" panose="02040503050406030204" pitchFamily="18" charset="0"/>
              </a:rPr>
              <a:t>Introduce Desirable difficulty.</a:t>
            </a:r>
          </a:p>
          <a:p>
            <a:r>
              <a:rPr lang="en-US" dirty="0">
                <a:solidFill>
                  <a:srgbClr val="0070C0"/>
                </a:solidFill>
                <a:latin typeface="Cambria" panose="02040503050406030204" pitchFamily="18" charset="0"/>
              </a:rPr>
              <a:t>Millennials want to receive regular feedback from their teachers</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1209874">
            <a:off x="-36891" y="-671872"/>
            <a:ext cx="2225745" cy="5803577"/>
          </a:xfrm>
          <a:prstGeom prst="roundRect">
            <a:avLst>
              <a:gd name="adj" fmla="val 50000"/>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274110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18900000" algn="bl" rotWithShape="0">
              <a:prstClr val="black">
                <a:alpha val="40000"/>
              </a:prstClr>
            </a:outerShdw>
          </a:effectLst>
        </p:spPr>
        <p:txBody>
          <a:bodyPr>
            <a:normAutofit/>
          </a:bodyPr>
          <a:lstStyle/>
          <a:p>
            <a:pPr algn="ctr"/>
            <a:r>
              <a:rPr lang="en-US" b="1" u="sng" dirty="0" smtClean="0">
                <a:solidFill>
                  <a:srgbClr val="FF0000"/>
                </a:solidFill>
                <a:latin typeface="Cambria" panose="02040503050406030204" pitchFamily="18" charset="0"/>
              </a:rPr>
              <a:t>Invest </a:t>
            </a:r>
            <a:r>
              <a:rPr lang="en-US" b="1" u="sng" dirty="0">
                <a:solidFill>
                  <a:srgbClr val="FF0000"/>
                </a:solidFill>
                <a:latin typeface="Cambria" panose="02040503050406030204" pitchFamily="18" charset="0"/>
              </a:rPr>
              <a:t>in Delivering Flexible and Well Structured Training </a:t>
            </a:r>
            <a:r>
              <a:rPr lang="en-US" b="1" u="sng" dirty="0" smtClean="0">
                <a:solidFill>
                  <a:srgbClr val="FF0000"/>
                </a:solidFill>
                <a:latin typeface="Cambria" panose="02040503050406030204" pitchFamily="18" charset="0"/>
              </a:rPr>
              <a:t>Content</a:t>
            </a:r>
            <a:endParaRPr lang="en-US" u="sng" dirty="0">
              <a:solidFill>
                <a:srgbClr val="FF0000"/>
              </a:solidFill>
              <a:latin typeface="Cambria" panose="02040503050406030204" pitchFamily="18" charset="0"/>
            </a:endParaRPr>
          </a:p>
        </p:txBody>
      </p:sp>
      <p:sp>
        <p:nvSpPr>
          <p:cNvPr id="3" name="Content Placeholder 2"/>
          <p:cNvSpPr>
            <a:spLocks noGrp="1"/>
          </p:cNvSpPr>
          <p:nvPr>
            <p:ph idx="1"/>
          </p:nvPr>
        </p:nvSpPr>
        <p:spPr>
          <a:xfrm>
            <a:off x="3810000" y="1657351"/>
            <a:ext cx="4705350" cy="3200400"/>
          </a:xfrm>
        </p:spPr>
        <p:txBody>
          <a:bodyPr>
            <a:normAutofit fontScale="92500" lnSpcReduction="20000"/>
          </a:bodyPr>
          <a:lstStyle/>
          <a:p>
            <a:r>
              <a:rPr lang="en-US" sz="2800" dirty="0" smtClean="0">
                <a:latin typeface="Cambria" panose="02040503050406030204" pitchFamily="18" charset="0"/>
              </a:rPr>
              <a:t>Using </a:t>
            </a:r>
            <a:r>
              <a:rPr lang="en-US" sz="2800" dirty="0">
                <a:latin typeface="Cambria" panose="02040503050406030204" pitchFamily="18" charset="0"/>
              </a:rPr>
              <a:t>technology is like breathing air to Millennials – it just comes naturally</a:t>
            </a:r>
            <a:r>
              <a:rPr lang="en-US" sz="2800" dirty="0" smtClean="0">
                <a:latin typeface="Cambria" panose="02040503050406030204" pitchFamily="18" charset="0"/>
              </a:rPr>
              <a:t>.</a:t>
            </a:r>
          </a:p>
          <a:p>
            <a:endParaRPr lang="en-US" sz="2800" dirty="0">
              <a:latin typeface="Cambria" panose="02040503050406030204" pitchFamily="18" charset="0"/>
            </a:endParaRPr>
          </a:p>
          <a:p>
            <a:r>
              <a:rPr lang="en-US" sz="2800" dirty="0">
                <a:latin typeface="Cambria" panose="02040503050406030204" pitchFamily="18" charset="0"/>
              </a:rPr>
              <a:t>Technology brings flexibility to learning programs. </a:t>
            </a:r>
            <a:endParaRPr lang="en-US" sz="2800" dirty="0" smtClean="0">
              <a:latin typeface="Cambria" panose="02040503050406030204" pitchFamily="18" charset="0"/>
            </a:endParaRPr>
          </a:p>
          <a:p>
            <a:endParaRPr lang="en-US" sz="2800" dirty="0">
              <a:latin typeface="Cambria" panose="02040503050406030204" pitchFamily="18" charset="0"/>
            </a:endParaRPr>
          </a:p>
          <a:p>
            <a:r>
              <a:rPr lang="en-US" sz="2800" b="1" u="sng" dirty="0" smtClean="0">
                <a:solidFill>
                  <a:srgbClr val="7030A0"/>
                </a:solidFill>
                <a:effectLst>
                  <a:outerShdw blurRad="38100" dist="38100" dir="2700000" algn="tl">
                    <a:srgbClr val="000000">
                      <a:alpha val="43137"/>
                    </a:srgbClr>
                  </a:outerShdw>
                </a:effectLst>
                <a:latin typeface="Cambria" panose="02040503050406030204" pitchFamily="18" charset="0"/>
              </a:rPr>
              <a:t>Harness </a:t>
            </a:r>
            <a:r>
              <a:rPr lang="en-US" sz="2800" b="1" u="sng" dirty="0">
                <a:solidFill>
                  <a:srgbClr val="7030A0"/>
                </a:solidFill>
                <a:effectLst>
                  <a:outerShdw blurRad="38100" dist="38100" dir="2700000" algn="tl">
                    <a:srgbClr val="000000">
                      <a:alpha val="43137"/>
                    </a:srgbClr>
                  </a:outerShdw>
                </a:effectLst>
                <a:latin typeface="Cambria" panose="02040503050406030204" pitchFamily="18" charset="0"/>
              </a:rPr>
              <a:t>technology to drive engagement</a:t>
            </a:r>
            <a:r>
              <a:rPr lang="en-US" sz="2800" dirty="0" smtClean="0">
                <a:solidFill>
                  <a:srgbClr val="7030A0"/>
                </a:solidFill>
                <a:latin typeface="Cambria" panose="02040503050406030204" pitchFamily="18" charset="0"/>
              </a:rPr>
              <a:t>. </a:t>
            </a:r>
            <a:endParaRPr lang="en-US" sz="2800" dirty="0">
              <a:solidFill>
                <a:srgbClr val="7030A0"/>
              </a:solidFill>
              <a:latin typeface="Cambria" panose="02040503050406030204" pitchFamily="18" charset="0"/>
            </a:endParaRP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200150"/>
            <a:ext cx="3695700" cy="3714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97875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79963"/>
            <a:ext cx="5486400" cy="5143500"/>
          </a:xfrm>
          <a:prstGeom prst="rect">
            <a:avLst/>
          </a:prstGeom>
        </p:spPr>
      </p:pic>
      <p:sp>
        <p:nvSpPr>
          <p:cNvPr id="6" name="Title 5"/>
          <p:cNvSpPr>
            <a:spLocks noGrp="1"/>
          </p:cNvSpPr>
          <p:nvPr>
            <p:ph type="ctrTitle"/>
          </p:nvPr>
        </p:nvSpPr>
        <p:spPr>
          <a:xfrm>
            <a:off x="5456166" y="800101"/>
            <a:ext cx="3519500" cy="1102519"/>
          </a:xfrm>
        </p:spPr>
        <p:txBody>
          <a:bodyPr>
            <a:noAutofit/>
          </a:bodyPr>
          <a:lstStyle/>
          <a:p>
            <a:pPr algn="r"/>
            <a:r>
              <a:rPr lang="en-US" sz="4800" dirty="0" smtClean="0">
                <a:solidFill>
                  <a:schemeClr val="tx2"/>
                </a:solidFill>
              </a:rPr>
              <a:t>Student Engagement</a:t>
            </a:r>
            <a:endParaRPr lang="en-US" sz="4800" dirty="0">
              <a:solidFill>
                <a:schemeClr val="tx2"/>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9507606">
            <a:off x="761340" y="537382"/>
            <a:ext cx="3913258" cy="4068735"/>
          </a:xfrm>
          <a:prstGeom prst="rect">
            <a:avLst/>
          </a:prstGeom>
        </p:spPr>
      </p:pic>
      <p:sp>
        <p:nvSpPr>
          <p:cNvPr id="3" name="TextBox 2"/>
          <p:cNvSpPr txBox="1"/>
          <p:nvPr/>
        </p:nvSpPr>
        <p:spPr>
          <a:xfrm rot="18267721">
            <a:off x="1199555" y="1376720"/>
            <a:ext cx="437940" cy="369332"/>
          </a:xfrm>
          <a:prstGeom prst="rect">
            <a:avLst/>
          </a:prstGeom>
          <a:noFill/>
        </p:spPr>
        <p:txBody>
          <a:bodyPr wrap="none" rtlCol="0">
            <a:spAutoFit/>
          </a:bodyPr>
          <a:lstStyle/>
          <a:p>
            <a:r>
              <a:rPr lang="en-US" dirty="0" smtClean="0"/>
              <a:t>20</a:t>
            </a:r>
            <a:endParaRPr lang="en-US" dirty="0"/>
          </a:p>
        </p:txBody>
      </p:sp>
      <p:sp>
        <p:nvSpPr>
          <p:cNvPr id="4" name="TextBox 3"/>
          <p:cNvSpPr txBox="1"/>
          <p:nvPr/>
        </p:nvSpPr>
        <p:spPr>
          <a:xfrm>
            <a:off x="2524229" y="727414"/>
            <a:ext cx="437940" cy="369332"/>
          </a:xfrm>
          <a:prstGeom prst="rect">
            <a:avLst/>
          </a:prstGeom>
          <a:noFill/>
        </p:spPr>
        <p:txBody>
          <a:bodyPr wrap="none" rtlCol="0">
            <a:spAutoFit/>
          </a:bodyPr>
          <a:lstStyle/>
          <a:p>
            <a:r>
              <a:rPr lang="en-US" dirty="0" smtClean="0"/>
              <a:t>30</a:t>
            </a:r>
            <a:endParaRPr lang="en-US" dirty="0"/>
          </a:p>
        </p:txBody>
      </p:sp>
      <p:sp>
        <p:nvSpPr>
          <p:cNvPr id="8" name="TextBox 7"/>
          <p:cNvSpPr txBox="1"/>
          <p:nvPr/>
        </p:nvSpPr>
        <p:spPr>
          <a:xfrm rot="7828721">
            <a:off x="3673571" y="3359322"/>
            <a:ext cx="437940" cy="369332"/>
          </a:xfrm>
          <a:prstGeom prst="rect">
            <a:avLst/>
          </a:prstGeom>
          <a:noFill/>
        </p:spPr>
        <p:txBody>
          <a:bodyPr wrap="none" rtlCol="0">
            <a:spAutoFit/>
          </a:bodyPr>
          <a:lstStyle/>
          <a:p>
            <a:r>
              <a:rPr lang="en-US" dirty="0" smtClean="0"/>
              <a:t>55</a:t>
            </a:r>
            <a:endParaRPr lang="en-US" dirty="0"/>
          </a:p>
        </p:txBody>
      </p:sp>
      <p:sp>
        <p:nvSpPr>
          <p:cNvPr id="9" name="TextBox 8"/>
          <p:cNvSpPr txBox="1"/>
          <p:nvPr/>
        </p:nvSpPr>
        <p:spPr>
          <a:xfrm rot="4954703">
            <a:off x="4141627" y="2004116"/>
            <a:ext cx="437940" cy="369332"/>
          </a:xfrm>
          <a:prstGeom prst="rect">
            <a:avLst/>
          </a:prstGeom>
          <a:noFill/>
        </p:spPr>
        <p:txBody>
          <a:bodyPr wrap="none" rtlCol="0">
            <a:spAutoFit/>
          </a:bodyPr>
          <a:lstStyle/>
          <a:p>
            <a:r>
              <a:rPr lang="en-US" dirty="0" smtClean="0"/>
              <a:t>45</a:t>
            </a:r>
            <a:endParaRPr lang="en-US" dirty="0"/>
          </a:p>
        </p:txBody>
      </p:sp>
      <p:pic>
        <p:nvPicPr>
          <p:cNvPr id="11"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56166" y="2185988"/>
            <a:ext cx="3519500" cy="19859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softEdge rad="635000"/>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98013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8" presetClass="emph" presetSubtype="0" fill="hold" nodeType="withEffect">
                                  <p:stCondLst>
                                    <p:cond delay="1000"/>
                                  </p:stCondLst>
                                  <p:childTnLst>
                                    <p:animRot by="5400000">
                                      <p:cBhvr>
                                        <p:cTn id="12" dur="1100" fill="hold"/>
                                        <p:tgtEl>
                                          <p:spTgt spid="5"/>
                                        </p:tgtEl>
                                        <p:attrNameLst>
                                          <p:attrName>r</p:attrName>
                                        </p:attrNameLst>
                                      </p:cBhvr>
                                    </p:animRot>
                                  </p:childTnLst>
                                </p:cTn>
                              </p:par>
                              <p:par>
                                <p:cTn id="13" presetID="8" presetClass="emph" presetSubtype="0" fill="hold" nodeType="withEffect">
                                  <p:stCondLst>
                                    <p:cond delay="3200"/>
                                  </p:stCondLst>
                                  <p:childTnLst>
                                    <p:animRot by="5400000">
                                      <p:cBhvr>
                                        <p:cTn id="14" dur="1400" fill="hold"/>
                                        <p:tgtEl>
                                          <p:spTgt spid="5"/>
                                        </p:tgtEl>
                                        <p:attrNameLst>
                                          <p:attrName>r</p:attrName>
                                        </p:attrNameLst>
                                      </p:cBhvr>
                                    </p:animRot>
                                  </p:childTnLst>
                                </p:cTn>
                              </p:par>
                              <p:par>
                                <p:cTn id="15" presetID="8" presetClass="emph" presetSubtype="0" fill="hold" nodeType="withEffect">
                                  <p:stCondLst>
                                    <p:cond delay="6300"/>
                                  </p:stCondLst>
                                  <p:childTnLst>
                                    <p:animRot by="-5400000">
                                      <p:cBhvr>
                                        <p:cTn id="16" dur="1300" fill="hold"/>
                                        <p:tgtEl>
                                          <p:spTgt spid="5"/>
                                        </p:tgtEl>
                                        <p:attrNameLst>
                                          <p:attrName>r</p:attrName>
                                        </p:attrNameLst>
                                      </p:cBhvr>
                                    </p:animRot>
                                  </p:childTnLst>
                                </p:cTn>
                              </p:par>
                              <p:par>
                                <p:cTn id="17" presetID="8" presetClass="emph" presetSubtype="0" fill="hold" nodeType="withEffect">
                                  <p:stCondLst>
                                    <p:cond delay="8300"/>
                                  </p:stCondLst>
                                  <p:childTnLst>
                                    <p:animRot by="5400000">
                                      <p:cBhvr>
                                        <p:cTn id="18" dur="700" fill="hold"/>
                                        <p:tgtEl>
                                          <p:spTgt spid="5"/>
                                        </p:tgtEl>
                                        <p:attrNameLst>
                                          <p:attrName>r</p:attrName>
                                        </p:attrNameLst>
                                      </p:cBhvr>
                                    </p:animRot>
                                  </p:childTnLst>
                                </p:cTn>
                              </p:par>
                              <p:par>
                                <p:cTn id="19" presetID="8" presetClass="emph" presetSubtype="0" fill="hold" nodeType="withEffect">
                                  <p:stCondLst>
                                    <p:cond delay="9300"/>
                                  </p:stCondLst>
                                  <p:childTnLst>
                                    <p:animRot by="-10800000">
                                      <p:cBhvr>
                                        <p:cTn id="20"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0" y="742950"/>
            <a:ext cx="5867400" cy="4038600"/>
          </a:xfrm>
        </p:spPr>
        <p:txBody>
          <a:bodyPr>
            <a:normAutofit/>
          </a:bodyPr>
          <a:lstStyle/>
          <a:p>
            <a:r>
              <a:rPr lang="en-US" sz="2400" dirty="0">
                <a:latin typeface="Cambria" panose="02040503050406030204" pitchFamily="18" charset="0"/>
              </a:rPr>
              <a:t>Test to teach is all about </a:t>
            </a:r>
            <a:r>
              <a:rPr lang="en-US" sz="2400" b="1" u="sng" dirty="0">
                <a:solidFill>
                  <a:srgbClr val="7030A0"/>
                </a:solidFill>
                <a:effectLst>
                  <a:outerShdw blurRad="38100" dist="38100" dir="2700000" algn="tl">
                    <a:srgbClr val="000000">
                      <a:alpha val="43137"/>
                    </a:srgbClr>
                  </a:outerShdw>
                </a:effectLst>
                <a:latin typeface="Cambria" panose="02040503050406030204" pitchFamily="18" charset="0"/>
              </a:rPr>
              <a:t>using periodic quizzes </a:t>
            </a:r>
            <a:r>
              <a:rPr lang="en-US" sz="2400" dirty="0">
                <a:latin typeface="Cambria" panose="02040503050406030204" pitchFamily="18" charset="0"/>
              </a:rPr>
              <a:t>during the program to enhance student learning and adjust instruction during the program.</a:t>
            </a:r>
          </a:p>
          <a:p>
            <a:endParaRPr lang="en-US" sz="2400" dirty="0" smtClean="0">
              <a:latin typeface="Cambria" panose="02040503050406030204" pitchFamily="18" charset="0"/>
            </a:endParaRPr>
          </a:p>
          <a:p>
            <a:r>
              <a:rPr lang="en-US" sz="2400" dirty="0" smtClean="0">
                <a:latin typeface="Cambria" panose="02040503050406030204" pitchFamily="18" charset="0"/>
              </a:rPr>
              <a:t>Periodic </a:t>
            </a:r>
            <a:r>
              <a:rPr lang="en-US" sz="2400" dirty="0">
                <a:latin typeface="Cambria" panose="02040503050406030204" pitchFamily="18" charset="0"/>
              </a:rPr>
              <a:t>quizzes </a:t>
            </a:r>
            <a:r>
              <a:rPr lang="en-US" sz="2400" b="1" u="sng" dirty="0">
                <a:solidFill>
                  <a:srgbClr val="7030A0"/>
                </a:solidFill>
                <a:effectLst>
                  <a:outerShdw blurRad="38100" dist="38100" dir="2700000" algn="tl">
                    <a:srgbClr val="000000">
                      <a:alpha val="43137"/>
                    </a:srgbClr>
                  </a:outerShdw>
                </a:effectLst>
                <a:latin typeface="Cambria" panose="02040503050406030204" pitchFamily="18" charset="0"/>
              </a:rPr>
              <a:t>make learning more active, engaging, and purposeful</a:t>
            </a:r>
            <a:r>
              <a:rPr lang="en-US" sz="2400" dirty="0">
                <a:solidFill>
                  <a:srgbClr val="7030A0"/>
                </a:solidFill>
                <a:latin typeface="Cambria" panose="02040503050406030204" pitchFamily="18" charset="0"/>
              </a:rPr>
              <a:t> </a:t>
            </a:r>
            <a:r>
              <a:rPr lang="en-US" sz="2400" dirty="0">
                <a:latin typeface="Cambria" panose="02040503050406030204" pitchFamily="18" charset="0"/>
              </a:rPr>
              <a:t>– very important factors in keeping Millennials motivated</a:t>
            </a:r>
            <a:r>
              <a:rPr lang="en-US" sz="2400" dirty="0" smtClean="0">
                <a:latin typeface="Cambria" panose="02040503050406030204" pitchFamily="18" charset="0"/>
              </a:rPr>
              <a:t>.</a:t>
            </a:r>
            <a:endParaRPr lang="en-US" sz="2400" dirty="0">
              <a:latin typeface="Cambria" panose="02040503050406030204" pitchFamily="18" charset="0"/>
            </a:endParaRP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84993"/>
            <a:ext cx="2787546" cy="500135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 name="Title 1"/>
          <p:cNvSpPr>
            <a:spLocks noGrp="1"/>
          </p:cNvSpPr>
          <p:nvPr>
            <p:ph type="title"/>
          </p:nvPr>
        </p:nvSpPr>
        <p:spPr>
          <a:xfrm>
            <a:off x="105029" y="2571750"/>
            <a:ext cx="2866771" cy="2567940"/>
          </a:xfrm>
        </p:spPr>
        <p:txBody>
          <a:bodyPr>
            <a:normAutofit fontScale="90000"/>
          </a:bodyPr>
          <a:lstStyle/>
          <a:p>
            <a:pPr algn="ctr"/>
            <a:r>
              <a:rPr lang="en-US" b="1" u="sng" dirty="0">
                <a:solidFill>
                  <a:srgbClr val="FFFF00"/>
                </a:solidFill>
                <a:latin typeface="Cambria" panose="02040503050406030204" pitchFamily="18" charset="0"/>
              </a:rPr>
              <a:t>Use Periodic Quizzes to Evaluate Progress – “Test to Teach</a:t>
            </a:r>
            <a:r>
              <a:rPr lang="en-US" b="1" u="sng" dirty="0" smtClean="0">
                <a:solidFill>
                  <a:srgbClr val="FFFF00"/>
                </a:solidFill>
                <a:latin typeface="Cambria" panose="02040503050406030204" pitchFamily="18" charset="0"/>
              </a:rPr>
              <a:t>”</a:t>
            </a:r>
            <a:endParaRPr lang="en-US" u="sng" dirty="0">
              <a:solidFill>
                <a:srgbClr val="FFFF00"/>
              </a:solidFill>
              <a:latin typeface="Cambria" panose="02040503050406030204" pitchFamily="18" charset="0"/>
            </a:endParaRPr>
          </a:p>
        </p:txBody>
      </p:sp>
    </p:spTree>
    <p:extLst>
      <p:ext uri="{BB962C8B-B14F-4D97-AF65-F5344CB8AC3E}">
        <p14:creationId xmlns:p14="http://schemas.microsoft.com/office/powerpoint/2010/main" xmlns="" val="14959337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074664" y="2074664"/>
            <a:ext cx="5143500" cy="994172"/>
          </a:xfrm>
          <a:solidFill>
            <a:srgbClr val="FF0000"/>
          </a:solidFill>
          <a:scene3d>
            <a:camera prst="orthographicFront"/>
            <a:lightRig rig="threePt" dir="t"/>
          </a:scene3d>
          <a:sp3d>
            <a:bevelT w="114300" prst="artDeco"/>
          </a:sp3d>
        </p:spPr>
        <p:txBody>
          <a:bodyPr>
            <a:normAutofit/>
          </a:bodyPr>
          <a:lstStyle/>
          <a:p>
            <a:pPr algn="ctr"/>
            <a:r>
              <a:rPr lang="en-US" sz="4800" u="sng" dirty="0" smtClean="0">
                <a:solidFill>
                  <a:schemeClr val="bg1"/>
                </a:solidFill>
                <a:effectLst>
                  <a:outerShdw blurRad="38100" dist="38100" dir="2700000" algn="tl">
                    <a:srgbClr val="000000">
                      <a:alpha val="43137"/>
                    </a:srgbClr>
                  </a:outerShdw>
                </a:effectLst>
                <a:latin typeface="Broadway" panose="04040905080B02020502" pitchFamily="82" charset="0"/>
              </a:rPr>
              <a:t>S-S-S</a:t>
            </a:r>
            <a:endParaRPr lang="en-US" sz="4800" u="sng" dirty="0">
              <a:solidFill>
                <a:schemeClr val="bg1"/>
              </a:solidFill>
              <a:effectLst>
                <a:outerShdw blurRad="38100" dist="38100" dir="2700000" algn="tl">
                  <a:srgbClr val="000000">
                    <a:alpha val="43137"/>
                  </a:srgbClr>
                </a:outerShdw>
              </a:effectLst>
              <a:latin typeface="Broadway" panose="04040905080B02020502" pitchFamily="82" charset="0"/>
            </a:endParaRPr>
          </a:p>
        </p:txBody>
      </p:sp>
      <p:sp>
        <p:nvSpPr>
          <p:cNvPr id="3" name="Content Placeholder 2"/>
          <p:cNvSpPr>
            <a:spLocks noGrp="1"/>
          </p:cNvSpPr>
          <p:nvPr>
            <p:ph idx="1"/>
          </p:nvPr>
        </p:nvSpPr>
        <p:spPr>
          <a:xfrm>
            <a:off x="1143000" y="1047750"/>
            <a:ext cx="7200900" cy="3263504"/>
          </a:xfrm>
        </p:spPr>
        <p:txBody>
          <a:bodyPr>
            <a:normAutofit/>
          </a:bodyPr>
          <a:lstStyle/>
          <a:p>
            <a:r>
              <a:rPr lang="en-US" sz="3200" dirty="0" smtClean="0">
                <a:latin typeface="Cambria" panose="02040503050406030204" pitchFamily="18" charset="0"/>
              </a:rPr>
              <a:t>Start </a:t>
            </a:r>
            <a:r>
              <a:rPr lang="en-US" sz="3200" b="1" u="sng" dirty="0" smtClean="0">
                <a:effectLst>
                  <a:outerShdw blurRad="38100" dist="38100" dir="2700000" algn="tl">
                    <a:srgbClr val="000000">
                      <a:alpha val="43137"/>
                    </a:srgbClr>
                  </a:outerShdw>
                </a:effectLst>
                <a:latin typeface="Cambria" panose="02040503050406030204" pitchFamily="18" charset="0"/>
              </a:rPr>
              <a:t>small</a:t>
            </a:r>
            <a:r>
              <a:rPr lang="en-US" sz="3200" dirty="0" smtClean="0">
                <a:latin typeface="Cambria" panose="02040503050406030204" pitchFamily="18" charset="0"/>
              </a:rPr>
              <a:t> – make adjustments to your teaching.</a:t>
            </a:r>
          </a:p>
          <a:p>
            <a:r>
              <a:rPr lang="en-US" sz="3200" dirty="0" smtClean="0">
                <a:latin typeface="Cambria" panose="02040503050406030204" pitchFamily="18" charset="0"/>
              </a:rPr>
              <a:t>Start </a:t>
            </a:r>
            <a:r>
              <a:rPr lang="en-US" sz="3200" b="1" u="sng" dirty="0" smtClean="0">
                <a:effectLst>
                  <a:outerShdw blurRad="38100" dist="38100" dir="2700000" algn="tl">
                    <a:srgbClr val="000000">
                      <a:alpha val="43137"/>
                    </a:srgbClr>
                  </a:outerShdw>
                </a:effectLst>
                <a:latin typeface="Cambria" panose="02040503050406030204" pitchFamily="18" charset="0"/>
              </a:rPr>
              <a:t>slow</a:t>
            </a:r>
            <a:r>
              <a:rPr lang="en-US" sz="3200" dirty="0" smtClean="0">
                <a:latin typeface="Cambria" panose="02040503050406030204" pitchFamily="18" charset="0"/>
              </a:rPr>
              <a:t> – be comfortable before you take a leap.</a:t>
            </a:r>
          </a:p>
          <a:p>
            <a:r>
              <a:rPr lang="en-US" sz="3200" dirty="0" smtClean="0">
                <a:latin typeface="Cambria" panose="02040503050406030204" pitchFamily="18" charset="0"/>
              </a:rPr>
              <a:t>Start </a:t>
            </a:r>
            <a:r>
              <a:rPr lang="en-US" sz="3200" b="1" u="sng" dirty="0" smtClean="0">
                <a:effectLst>
                  <a:outerShdw blurRad="38100" dist="38100" dir="2700000" algn="tl">
                    <a:srgbClr val="000000">
                      <a:alpha val="43137"/>
                    </a:srgbClr>
                  </a:outerShdw>
                </a:effectLst>
                <a:latin typeface="Cambria" panose="02040503050406030204" pitchFamily="18" charset="0"/>
              </a:rPr>
              <a:t>smart</a:t>
            </a:r>
            <a:r>
              <a:rPr lang="en-US" sz="3200" dirty="0" smtClean="0">
                <a:latin typeface="Cambria" panose="02040503050406030204" pitchFamily="18" charset="0"/>
              </a:rPr>
              <a:t> – think of what works for your class and change accordingly.</a:t>
            </a:r>
          </a:p>
        </p:txBody>
      </p:sp>
    </p:spTree>
    <p:extLst>
      <p:ext uri="{BB962C8B-B14F-4D97-AF65-F5344CB8AC3E}">
        <p14:creationId xmlns:p14="http://schemas.microsoft.com/office/powerpoint/2010/main" xmlns="" val="29760541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65000"/>
                <a:lumOff val="35000"/>
              </a:schemeClr>
            </a:gs>
            <a:gs pos="100000">
              <a:schemeClr val="tx1">
                <a:lumMod val="95000"/>
                <a:lumOff val="5000"/>
              </a:schemeClr>
            </a:gs>
          </a:gsLst>
          <a:lin ang="5400000" scaled="1"/>
        </a:gradFill>
        <a:effectLst/>
      </p:bgPr>
    </p:bg>
    <p:spTree>
      <p:nvGrpSpPr>
        <p:cNvPr id="1" name=""/>
        <p:cNvGrpSpPr/>
        <p:nvPr/>
      </p:nvGrpSpPr>
      <p:grpSpPr>
        <a:xfrm>
          <a:off x="0" y="0"/>
          <a:ext cx="0" cy="0"/>
          <a:chOff x="0" y="0"/>
          <a:chExt cx="0" cy="0"/>
        </a:xfrm>
      </p:grpSpPr>
      <p:sp>
        <p:nvSpPr>
          <p:cNvPr id="50" name="shadow"/>
          <p:cNvSpPr/>
          <p:nvPr/>
        </p:nvSpPr>
        <p:spPr>
          <a:xfrm>
            <a:off x="1428386" y="959227"/>
            <a:ext cx="6908114" cy="1151210"/>
          </a:xfrm>
          <a:custGeom>
            <a:avLst/>
            <a:gdLst>
              <a:gd name="connsiteX0" fmla="*/ 0 w 1709928"/>
              <a:gd name="connsiteY0" fmla="*/ 0 h 2034846"/>
              <a:gd name="connsiteX1" fmla="*/ 1709928 w 1709928"/>
              <a:gd name="connsiteY1" fmla="*/ 0 h 2034846"/>
              <a:gd name="connsiteX2" fmla="*/ 1709928 w 1709928"/>
              <a:gd name="connsiteY2" fmla="*/ 2034846 h 2034846"/>
              <a:gd name="connsiteX3" fmla="*/ 0 w 1709928"/>
              <a:gd name="connsiteY3" fmla="*/ 2034846 h 2034846"/>
              <a:gd name="connsiteX4" fmla="*/ 0 w 1709928"/>
              <a:gd name="connsiteY4" fmla="*/ 0 h 2034846"/>
              <a:gd name="connsiteX0" fmla="*/ 0 w 2346032"/>
              <a:gd name="connsiteY0" fmla="*/ 0 h 2054724"/>
              <a:gd name="connsiteX1" fmla="*/ 1709928 w 2346032"/>
              <a:gd name="connsiteY1" fmla="*/ 0 h 2054724"/>
              <a:gd name="connsiteX2" fmla="*/ 2346032 w 2346032"/>
              <a:gd name="connsiteY2" fmla="*/ 2054724 h 2054724"/>
              <a:gd name="connsiteX3" fmla="*/ 0 w 2346032"/>
              <a:gd name="connsiteY3" fmla="*/ 2034846 h 2054724"/>
              <a:gd name="connsiteX4" fmla="*/ 0 w 2346032"/>
              <a:gd name="connsiteY4" fmla="*/ 0 h 2054724"/>
              <a:gd name="connsiteX0" fmla="*/ 0 w 2365911"/>
              <a:gd name="connsiteY0" fmla="*/ 0 h 2034846"/>
              <a:gd name="connsiteX1" fmla="*/ 1709928 w 2365911"/>
              <a:gd name="connsiteY1" fmla="*/ 0 h 2034846"/>
              <a:gd name="connsiteX2" fmla="*/ 2365911 w 2365911"/>
              <a:gd name="connsiteY2" fmla="*/ 2034846 h 2034846"/>
              <a:gd name="connsiteX3" fmla="*/ 0 w 2365911"/>
              <a:gd name="connsiteY3" fmla="*/ 2034846 h 2034846"/>
              <a:gd name="connsiteX4" fmla="*/ 0 w 2365911"/>
              <a:gd name="connsiteY4" fmla="*/ 0 h 2034846"/>
              <a:gd name="connsiteX0" fmla="*/ 0 w 2365911"/>
              <a:gd name="connsiteY0" fmla="*/ 0 h 2034846"/>
              <a:gd name="connsiteX1" fmla="*/ 1709928 w 2365911"/>
              <a:gd name="connsiteY1" fmla="*/ 0 h 2034846"/>
              <a:gd name="connsiteX2" fmla="*/ 2365911 w 2365911"/>
              <a:gd name="connsiteY2" fmla="*/ 2034846 h 2034846"/>
              <a:gd name="connsiteX3" fmla="*/ 715617 w 2365911"/>
              <a:gd name="connsiteY3" fmla="*/ 2024907 h 2034846"/>
              <a:gd name="connsiteX4" fmla="*/ 0 w 2365911"/>
              <a:gd name="connsiteY4" fmla="*/ 0 h 2034846"/>
              <a:gd name="connsiteX0" fmla="*/ 0 w 2365911"/>
              <a:gd name="connsiteY0" fmla="*/ 0 h 2034846"/>
              <a:gd name="connsiteX1" fmla="*/ 1709928 w 2365911"/>
              <a:gd name="connsiteY1" fmla="*/ 0 h 2034846"/>
              <a:gd name="connsiteX2" fmla="*/ 2365911 w 2365911"/>
              <a:gd name="connsiteY2" fmla="*/ 2034846 h 2034846"/>
              <a:gd name="connsiteX3" fmla="*/ 606287 w 2365911"/>
              <a:gd name="connsiteY3" fmla="*/ 2034846 h 2034846"/>
              <a:gd name="connsiteX4" fmla="*/ 0 w 2365911"/>
              <a:gd name="connsiteY4" fmla="*/ 0 h 2034846"/>
              <a:gd name="connsiteX0" fmla="*/ 0 w 5717906"/>
              <a:gd name="connsiteY0" fmla="*/ 0 h 2034846"/>
              <a:gd name="connsiteX1" fmla="*/ 5717906 w 5717906"/>
              <a:gd name="connsiteY1" fmla="*/ 0 h 2034846"/>
              <a:gd name="connsiteX2" fmla="*/ 2365911 w 5717906"/>
              <a:gd name="connsiteY2" fmla="*/ 2034846 h 2034846"/>
              <a:gd name="connsiteX3" fmla="*/ 606287 w 5717906"/>
              <a:gd name="connsiteY3" fmla="*/ 2034846 h 2034846"/>
              <a:gd name="connsiteX4" fmla="*/ 0 w 5717906"/>
              <a:gd name="connsiteY4" fmla="*/ 0 h 2034846"/>
              <a:gd name="connsiteX0" fmla="*/ 0 w 6459347"/>
              <a:gd name="connsiteY0" fmla="*/ 0 h 2051938"/>
              <a:gd name="connsiteX1" fmla="*/ 5717906 w 6459347"/>
              <a:gd name="connsiteY1" fmla="*/ 0 h 2051938"/>
              <a:gd name="connsiteX2" fmla="*/ 6459347 w 6459347"/>
              <a:gd name="connsiteY2" fmla="*/ 2051938 h 2051938"/>
              <a:gd name="connsiteX3" fmla="*/ 606287 w 6459347"/>
              <a:gd name="connsiteY3" fmla="*/ 2034846 h 2051938"/>
              <a:gd name="connsiteX4" fmla="*/ 0 w 6459347"/>
              <a:gd name="connsiteY4" fmla="*/ 0 h 2051938"/>
              <a:gd name="connsiteX0" fmla="*/ 0 w 6271340"/>
              <a:gd name="connsiteY0" fmla="*/ 0 h 2034846"/>
              <a:gd name="connsiteX1" fmla="*/ 5717906 w 6271340"/>
              <a:gd name="connsiteY1" fmla="*/ 0 h 2034846"/>
              <a:gd name="connsiteX2" fmla="*/ 6271340 w 6271340"/>
              <a:gd name="connsiteY2" fmla="*/ 1522099 h 2034846"/>
              <a:gd name="connsiteX3" fmla="*/ 606287 w 6271340"/>
              <a:gd name="connsiteY3" fmla="*/ 2034846 h 2034846"/>
              <a:gd name="connsiteX4" fmla="*/ 0 w 6271340"/>
              <a:gd name="connsiteY4" fmla="*/ 0 h 2034846"/>
              <a:gd name="connsiteX0" fmla="*/ 0 w 6271340"/>
              <a:gd name="connsiteY0" fmla="*/ 0 h 1530644"/>
              <a:gd name="connsiteX1" fmla="*/ 5717906 w 6271340"/>
              <a:gd name="connsiteY1" fmla="*/ 0 h 1530644"/>
              <a:gd name="connsiteX2" fmla="*/ 6271340 w 6271340"/>
              <a:gd name="connsiteY2" fmla="*/ 1522099 h 1530644"/>
              <a:gd name="connsiteX3" fmla="*/ 452463 w 6271340"/>
              <a:gd name="connsiteY3" fmla="*/ 1530644 h 1530644"/>
              <a:gd name="connsiteX4" fmla="*/ 0 w 6271340"/>
              <a:gd name="connsiteY4" fmla="*/ 0 h 1530644"/>
              <a:gd name="connsiteX0" fmla="*/ 0 w 6143153"/>
              <a:gd name="connsiteY0" fmla="*/ 0 h 1530644"/>
              <a:gd name="connsiteX1" fmla="*/ 5717906 w 6143153"/>
              <a:gd name="connsiteY1" fmla="*/ 0 h 1530644"/>
              <a:gd name="connsiteX2" fmla="*/ 6143153 w 6143153"/>
              <a:gd name="connsiteY2" fmla="*/ 1522099 h 1530644"/>
              <a:gd name="connsiteX3" fmla="*/ 452463 w 6143153"/>
              <a:gd name="connsiteY3" fmla="*/ 1530644 h 1530644"/>
              <a:gd name="connsiteX4" fmla="*/ 0 w 6143153"/>
              <a:gd name="connsiteY4" fmla="*/ 0 h 1530644"/>
              <a:gd name="connsiteX0" fmla="*/ 0 w 8765906"/>
              <a:gd name="connsiteY0" fmla="*/ 19050 h 1549694"/>
              <a:gd name="connsiteX1" fmla="*/ 8765906 w 8765906"/>
              <a:gd name="connsiteY1" fmla="*/ 0 h 1549694"/>
              <a:gd name="connsiteX2" fmla="*/ 6143153 w 8765906"/>
              <a:gd name="connsiteY2" fmla="*/ 1541149 h 1549694"/>
              <a:gd name="connsiteX3" fmla="*/ 452463 w 8765906"/>
              <a:gd name="connsiteY3" fmla="*/ 1549694 h 1549694"/>
              <a:gd name="connsiteX4" fmla="*/ 0 w 8765906"/>
              <a:gd name="connsiteY4" fmla="*/ 19050 h 1549694"/>
              <a:gd name="connsiteX0" fmla="*/ 0 w 8765906"/>
              <a:gd name="connsiteY0" fmla="*/ 4302 h 1534946"/>
              <a:gd name="connsiteX1" fmla="*/ 8765906 w 8765906"/>
              <a:gd name="connsiteY1" fmla="*/ 0 h 1534946"/>
              <a:gd name="connsiteX2" fmla="*/ 6143153 w 8765906"/>
              <a:gd name="connsiteY2" fmla="*/ 1526401 h 1534946"/>
              <a:gd name="connsiteX3" fmla="*/ 452463 w 8765906"/>
              <a:gd name="connsiteY3" fmla="*/ 1534946 h 1534946"/>
              <a:gd name="connsiteX4" fmla="*/ 0 w 8765906"/>
              <a:gd name="connsiteY4" fmla="*/ 4302 h 1534946"/>
              <a:gd name="connsiteX0" fmla="*/ 0 w 9225566"/>
              <a:gd name="connsiteY0" fmla="*/ 4302 h 1534946"/>
              <a:gd name="connsiteX1" fmla="*/ 8765906 w 9225566"/>
              <a:gd name="connsiteY1" fmla="*/ 0 h 1534946"/>
              <a:gd name="connsiteX2" fmla="*/ 9225566 w 9225566"/>
              <a:gd name="connsiteY2" fmla="*/ 1526401 h 1534946"/>
              <a:gd name="connsiteX3" fmla="*/ 452463 w 9225566"/>
              <a:gd name="connsiteY3" fmla="*/ 1534946 h 1534946"/>
              <a:gd name="connsiteX4" fmla="*/ 0 w 9225566"/>
              <a:gd name="connsiteY4" fmla="*/ 4302 h 1534946"/>
              <a:gd name="connsiteX0" fmla="*/ 0 w 9210818"/>
              <a:gd name="connsiteY0" fmla="*/ 4302 h 1534946"/>
              <a:gd name="connsiteX1" fmla="*/ 8765906 w 9210818"/>
              <a:gd name="connsiteY1" fmla="*/ 0 h 1534946"/>
              <a:gd name="connsiteX2" fmla="*/ 9210818 w 9210818"/>
              <a:gd name="connsiteY2" fmla="*/ 1526401 h 1534946"/>
              <a:gd name="connsiteX3" fmla="*/ 452463 w 9210818"/>
              <a:gd name="connsiteY3" fmla="*/ 1534946 h 1534946"/>
              <a:gd name="connsiteX4" fmla="*/ 0 w 9210818"/>
              <a:gd name="connsiteY4" fmla="*/ 4302 h 1534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0818" h="1534946">
                <a:moveTo>
                  <a:pt x="0" y="4302"/>
                </a:moveTo>
                <a:lnTo>
                  <a:pt x="8765906" y="0"/>
                </a:lnTo>
                <a:lnTo>
                  <a:pt x="9210818" y="1526401"/>
                </a:lnTo>
                <a:lnTo>
                  <a:pt x="452463" y="1534946"/>
                </a:lnTo>
                <a:lnTo>
                  <a:pt x="0" y="4302"/>
                </a:lnTo>
                <a:close/>
              </a:path>
            </a:pathLst>
          </a:custGeom>
          <a:gradFill>
            <a:gsLst>
              <a:gs pos="0">
                <a:schemeClr val="tx1">
                  <a:alpha val="53000"/>
                </a:schemeClr>
              </a:gs>
              <a:gs pos="71000">
                <a:schemeClr val="tx1">
                  <a:alpha val="0"/>
                </a:schemeClr>
              </a:gs>
              <a:gs pos="41000">
                <a:schemeClr val="tx1">
                  <a:alpha val="1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endParaRPr lang="en-US" sz="1400" dirty="0">
              <a:solidFill>
                <a:prstClr val="white"/>
              </a:solidFill>
            </a:endParaRPr>
          </a:p>
        </p:txBody>
      </p:sp>
      <p:sp>
        <p:nvSpPr>
          <p:cNvPr id="23" name="shadow"/>
          <p:cNvSpPr/>
          <p:nvPr/>
        </p:nvSpPr>
        <p:spPr>
          <a:xfrm>
            <a:off x="1418890" y="1830208"/>
            <a:ext cx="6908114" cy="1151210"/>
          </a:xfrm>
          <a:custGeom>
            <a:avLst/>
            <a:gdLst>
              <a:gd name="connsiteX0" fmla="*/ 0 w 1709928"/>
              <a:gd name="connsiteY0" fmla="*/ 0 h 2034846"/>
              <a:gd name="connsiteX1" fmla="*/ 1709928 w 1709928"/>
              <a:gd name="connsiteY1" fmla="*/ 0 h 2034846"/>
              <a:gd name="connsiteX2" fmla="*/ 1709928 w 1709928"/>
              <a:gd name="connsiteY2" fmla="*/ 2034846 h 2034846"/>
              <a:gd name="connsiteX3" fmla="*/ 0 w 1709928"/>
              <a:gd name="connsiteY3" fmla="*/ 2034846 h 2034846"/>
              <a:gd name="connsiteX4" fmla="*/ 0 w 1709928"/>
              <a:gd name="connsiteY4" fmla="*/ 0 h 2034846"/>
              <a:gd name="connsiteX0" fmla="*/ 0 w 2346032"/>
              <a:gd name="connsiteY0" fmla="*/ 0 h 2054724"/>
              <a:gd name="connsiteX1" fmla="*/ 1709928 w 2346032"/>
              <a:gd name="connsiteY1" fmla="*/ 0 h 2054724"/>
              <a:gd name="connsiteX2" fmla="*/ 2346032 w 2346032"/>
              <a:gd name="connsiteY2" fmla="*/ 2054724 h 2054724"/>
              <a:gd name="connsiteX3" fmla="*/ 0 w 2346032"/>
              <a:gd name="connsiteY3" fmla="*/ 2034846 h 2054724"/>
              <a:gd name="connsiteX4" fmla="*/ 0 w 2346032"/>
              <a:gd name="connsiteY4" fmla="*/ 0 h 2054724"/>
              <a:gd name="connsiteX0" fmla="*/ 0 w 2365911"/>
              <a:gd name="connsiteY0" fmla="*/ 0 h 2034846"/>
              <a:gd name="connsiteX1" fmla="*/ 1709928 w 2365911"/>
              <a:gd name="connsiteY1" fmla="*/ 0 h 2034846"/>
              <a:gd name="connsiteX2" fmla="*/ 2365911 w 2365911"/>
              <a:gd name="connsiteY2" fmla="*/ 2034846 h 2034846"/>
              <a:gd name="connsiteX3" fmla="*/ 0 w 2365911"/>
              <a:gd name="connsiteY3" fmla="*/ 2034846 h 2034846"/>
              <a:gd name="connsiteX4" fmla="*/ 0 w 2365911"/>
              <a:gd name="connsiteY4" fmla="*/ 0 h 2034846"/>
              <a:gd name="connsiteX0" fmla="*/ 0 w 2365911"/>
              <a:gd name="connsiteY0" fmla="*/ 0 h 2034846"/>
              <a:gd name="connsiteX1" fmla="*/ 1709928 w 2365911"/>
              <a:gd name="connsiteY1" fmla="*/ 0 h 2034846"/>
              <a:gd name="connsiteX2" fmla="*/ 2365911 w 2365911"/>
              <a:gd name="connsiteY2" fmla="*/ 2034846 h 2034846"/>
              <a:gd name="connsiteX3" fmla="*/ 715617 w 2365911"/>
              <a:gd name="connsiteY3" fmla="*/ 2024907 h 2034846"/>
              <a:gd name="connsiteX4" fmla="*/ 0 w 2365911"/>
              <a:gd name="connsiteY4" fmla="*/ 0 h 2034846"/>
              <a:gd name="connsiteX0" fmla="*/ 0 w 2365911"/>
              <a:gd name="connsiteY0" fmla="*/ 0 h 2034846"/>
              <a:gd name="connsiteX1" fmla="*/ 1709928 w 2365911"/>
              <a:gd name="connsiteY1" fmla="*/ 0 h 2034846"/>
              <a:gd name="connsiteX2" fmla="*/ 2365911 w 2365911"/>
              <a:gd name="connsiteY2" fmla="*/ 2034846 h 2034846"/>
              <a:gd name="connsiteX3" fmla="*/ 606287 w 2365911"/>
              <a:gd name="connsiteY3" fmla="*/ 2034846 h 2034846"/>
              <a:gd name="connsiteX4" fmla="*/ 0 w 2365911"/>
              <a:gd name="connsiteY4" fmla="*/ 0 h 2034846"/>
              <a:gd name="connsiteX0" fmla="*/ 0 w 5717906"/>
              <a:gd name="connsiteY0" fmla="*/ 0 h 2034846"/>
              <a:gd name="connsiteX1" fmla="*/ 5717906 w 5717906"/>
              <a:gd name="connsiteY1" fmla="*/ 0 h 2034846"/>
              <a:gd name="connsiteX2" fmla="*/ 2365911 w 5717906"/>
              <a:gd name="connsiteY2" fmla="*/ 2034846 h 2034846"/>
              <a:gd name="connsiteX3" fmla="*/ 606287 w 5717906"/>
              <a:gd name="connsiteY3" fmla="*/ 2034846 h 2034846"/>
              <a:gd name="connsiteX4" fmla="*/ 0 w 5717906"/>
              <a:gd name="connsiteY4" fmla="*/ 0 h 2034846"/>
              <a:gd name="connsiteX0" fmla="*/ 0 w 6459347"/>
              <a:gd name="connsiteY0" fmla="*/ 0 h 2051938"/>
              <a:gd name="connsiteX1" fmla="*/ 5717906 w 6459347"/>
              <a:gd name="connsiteY1" fmla="*/ 0 h 2051938"/>
              <a:gd name="connsiteX2" fmla="*/ 6459347 w 6459347"/>
              <a:gd name="connsiteY2" fmla="*/ 2051938 h 2051938"/>
              <a:gd name="connsiteX3" fmla="*/ 606287 w 6459347"/>
              <a:gd name="connsiteY3" fmla="*/ 2034846 h 2051938"/>
              <a:gd name="connsiteX4" fmla="*/ 0 w 6459347"/>
              <a:gd name="connsiteY4" fmla="*/ 0 h 2051938"/>
              <a:gd name="connsiteX0" fmla="*/ 0 w 6271340"/>
              <a:gd name="connsiteY0" fmla="*/ 0 h 2034846"/>
              <a:gd name="connsiteX1" fmla="*/ 5717906 w 6271340"/>
              <a:gd name="connsiteY1" fmla="*/ 0 h 2034846"/>
              <a:gd name="connsiteX2" fmla="*/ 6271340 w 6271340"/>
              <a:gd name="connsiteY2" fmla="*/ 1522099 h 2034846"/>
              <a:gd name="connsiteX3" fmla="*/ 606287 w 6271340"/>
              <a:gd name="connsiteY3" fmla="*/ 2034846 h 2034846"/>
              <a:gd name="connsiteX4" fmla="*/ 0 w 6271340"/>
              <a:gd name="connsiteY4" fmla="*/ 0 h 2034846"/>
              <a:gd name="connsiteX0" fmla="*/ 0 w 6271340"/>
              <a:gd name="connsiteY0" fmla="*/ 0 h 1530644"/>
              <a:gd name="connsiteX1" fmla="*/ 5717906 w 6271340"/>
              <a:gd name="connsiteY1" fmla="*/ 0 h 1530644"/>
              <a:gd name="connsiteX2" fmla="*/ 6271340 w 6271340"/>
              <a:gd name="connsiteY2" fmla="*/ 1522099 h 1530644"/>
              <a:gd name="connsiteX3" fmla="*/ 452463 w 6271340"/>
              <a:gd name="connsiteY3" fmla="*/ 1530644 h 1530644"/>
              <a:gd name="connsiteX4" fmla="*/ 0 w 6271340"/>
              <a:gd name="connsiteY4" fmla="*/ 0 h 1530644"/>
              <a:gd name="connsiteX0" fmla="*/ 0 w 6143153"/>
              <a:gd name="connsiteY0" fmla="*/ 0 h 1530644"/>
              <a:gd name="connsiteX1" fmla="*/ 5717906 w 6143153"/>
              <a:gd name="connsiteY1" fmla="*/ 0 h 1530644"/>
              <a:gd name="connsiteX2" fmla="*/ 6143153 w 6143153"/>
              <a:gd name="connsiteY2" fmla="*/ 1522099 h 1530644"/>
              <a:gd name="connsiteX3" fmla="*/ 452463 w 6143153"/>
              <a:gd name="connsiteY3" fmla="*/ 1530644 h 1530644"/>
              <a:gd name="connsiteX4" fmla="*/ 0 w 6143153"/>
              <a:gd name="connsiteY4" fmla="*/ 0 h 1530644"/>
              <a:gd name="connsiteX0" fmla="*/ 0 w 8765906"/>
              <a:gd name="connsiteY0" fmla="*/ 19050 h 1549694"/>
              <a:gd name="connsiteX1" fmla="*/ 8765906 w 8765906"/>
              <a:gd name="connsiteY1" fmla="*/ 0 h 1549694"/>
              <a:gd name="connsiteX2" fmla="*/ 6143153 w 8765906"/>
              <a:gd name="connsiteY2" fmla="*/ 1541149 h 1549694"/>
              <a:gd name="connsiteX3" fmla="*/ 452463 w 8765906"/>
              <a:gd name="connsiteY3" fmla="*/ 1549694 h 1549694"/>
              <a:gd name="connsiteX4" fmla="*/ 0 w 8765906"/>
              <a:gd name="connsiteY4" fmla="*/ 19050 h 1549694"/>
              <a:gd name="connsiteX0" fmla="*/ 0 w 8765906"/>
              <a:gd name="connsiteY0" fmla="*/ 4302 h 1534946"/>
              <a:gd name="connsiteX1" fmla="*/ 8765906 w 8765906"/>
              <a:gd name="connsiteY1" fmla="*/ 0 h 1534946"/>
              <a:gd name="connsiteX2" fmla="*/ 6143153 w 8765906"/>
              <a:gd name="connsiteY2" fmla="*/ 1526401 h 1534946"/>
              <a:gd name="connsiteX3" fmla="*/ 452463 w 8765906"/>
              <a:gd name="connsiteY3" fmla="*/ 1534946 h 1534946"/>
              <a:gd name="connsiteX4" fmla="*/ 0 w 8765906"/>
              <a:gd name="connsiteY4" fmla="*/ 4302 h 1534946"/>
              <a:gd name="connsiteX0" fmla="*/ 0 w 9225566"/>
              <a:gd name="connsiteY0" fmla="*/ 4302 h 1534946"/>
              <a:gd name="connsiteX1" fmla="*/ 8765906 w 9225566"/>
              <a:gd name="connsiteY1" fmla="*/ 0 h 1534946"/>
              <a:gd name="connsiteX2" fmla="*/ 9225566 w 9225566"/>
              <a:gd name="connsiteY2" fmla="*/ 1526401 h 1534946"/>
              <a:gd name="connsiteX3" fmla="*/ 452463 w 9225566"/>
              <a:gd name="connsiteY3" fmla="*/ 1534946 h 1534946"/>
              <a:gd name="connsiteX4" fmla="*/ 0 w 9225566"/>
              <a:gd name="connsiteY4" fmla="*/ 4302 h 1534946"/>
              <a:gd name="connsiteX0" fmla="*/ 0 w 9210818"/>
              <a:gd name="connsiteY0" fmla="*/ 4302 h 1534946"/>
              <a:gd name="connsiteX1" fmla="*/ 8765906 w 9210818"/>
              <a:gd name="connsiteY1" fmla="*/ 0 h 1534946"/>
              <a:gd name="connsiteX2" fmla="*/ 9210818 w 9210818"/>
              <a:gd name="connsiteY2" fmla="*/ 1526401 h 1534946"/>
              <a:gd name="connsiteX3" fmla="*/ 452463 w 9210818"/>
              <a:gd name="connsiteY3" fmla="*/ 1534946 h 1534946"/>
              <a:gd name="connsiteX4" fmla="*/ 0 w 9210818"/>
              <a:gd name="connsiteY4" fmla="*/ 4302 h 1534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0818" h="1534946">
                <a:moveTo>
                  <a:pt x="0" y="4302"/>
                </a:moveTo>
                <a:lnTo>
                  <a:pt x="8765906" y="0"/>
                </a:lnTo>
                <a:lnTo>
                  <a:pt x="9210818" y="1526401"/>
                </a:lnTo>
                <a:lnTo>
                  <a:pt x="452463" y="1534946"/>
                </a:lnTo>
                <a:lnTo>
                  <a:pt x="0" y="4302"/>
                </a:lnTo>
                <a:close/>
              </a:path>
            </a:pathLst>
          </a:custGeom>
          <a:gradFill>
            <a:gsLst>
              <a:gs pos="0">
                <a:schemeClr val="tx1">
                  <a:alpha val="53000"/>
                </a:schemeClr>
              </a:gs>
              <a:gs pos="71000">
                <a:schemeClr val="tx1">
                  <a:alpha val="0"/>
                </a:schemeClr>
              </a:gs>
              <a:gs pos="41000">
                <a:schemeClr val="tx1">
                  <a:alpha val="1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endParaRPr lang="en-US" sz="1400" dirty="0">
              <a:solidFill>
                <a:prstClr val="white"/>
              </a:solidFill>
            </a:endParaRPr>
          </a:p>
        </p:txBody>
      </p:sp>
      <p:sp>
        <p:nvSpPr>
          <p:cNvPr id="24" name="shadow"/>
          <p:cNvSpPr/>
          <p:nvPr/>
        </p:nvSpPr>
        <p:spPr>
          <a:xfrm>
            <a:off x="1424304" y="2684188"/>
            <a:ext cx="6908114" cy="1151210"/>
          </a:xfrm>
          <a:custGeom>
            <a:avLst/>
            <a:gdLst>
              <a:gd name="connsiteX0" fmla="*/ 0 w 1709928"/>
              <a:gd name="connsiteY0" fmla="*/ 0 h 2034846"/>
              <a:gd name="connsiteX1" fmla="*/ 1709928 w 1709928"/>
              <a:gd name="connsiteY1" fmla="*/ 0 h 2034846"/>
              <a:gd name="connsiteX2" fmla="*/ 1709928 w 1709928"/>
              <a:gd name="connsiteY2" fmla="*/ 2034846 h 2034846"/>
              <a:gd name="connsiteX3" fmla="*/ 0 w 1709928"/>
              <a:gd name="connsiteY3" fmla="*/ 2034846 h 2034846"/>
              <a:gd name="connsiteX4" fmla="*/ 0 w 1709928"/>
              <a:gd name="connsiteY4" fmla="*/ 0 h 2034846"/>
              <a:gd name="connsiteX0" fmla="*/ 0 w 2346032"/>
              <a:gd name="connsiteY0" fmla="*/ 0 h 2054724"/>
              <a:gd name="connsiteX1" fmla="*/ 1709928 w 2346032"/>
              <a:gd name="connsiteY1" fmla="*/ 0 h 2054724"/>
              <a:gd name="connsiteX2" fmla="*/ 2346032 w 2346032"/>
              <a:gd name="connsiteY2" fmla="*/ 2054724 h 2054724"/>
              <a:gd name="connsiteX3" fmla="*/ 0 w 2346032"/>
              <a:gd name="connsiteY3" fmla="*/ 2034846 h 2054724"/>
              <a:gd name="connsiteX4" fmla="*/ 0 w 2346032"/>
              <a:gd name="connsiteY4" fmla="*/ 0 h 2054724"/>
              <a:gd name="connsiteX0" fmla="*/ 0 w 2365911"/>
              <a:gd name="connsiteY0" fmla="*/ 0 h 2034846"/>
              <a:gd name="connsiteX1" fmla="*/ 1709928 w 2365911"/>
              <a:gd name="connsiteY1" fmla="*/ 0 h 2034846"/>
              <a:gd name="connsiteX2" fmla="*/ 2365911 w 2365911"/>
              <a:gd name="connsiteY2" fmla="*/ 2034846 h 2034846"/>
              <a:gd name="connsiteX3" fmla="*/ 0 w 2365911"/>
              <a:gd name="connsiteY3" fmla="*/ 2034846 h 2034846"/>
              <a:gd name="connsiteX4" fmla="*/ 0 w 2365911"/>
              <a:gd name="connsiteY4" fmla="*/ 0 h 2034846"/>
              <a:gd name="connsiteX0" fmla="*/ 0 w 2365911"/>
              <a:gd name="connsiteY0" fmla="*/ 0 h 2034846"/>
              <a:gd name="connsiteX1" fmla="*/ 1709928 w 2365911"/>
              <a:gd name="connsiteY1" fmla="*/ 0 h 2034846"/>
              <a:gd name="connsiteX2" fmla="*/ 2365911 w 2365911"/>
              <a:gd name="connsiteY2" fmla="*/ 2034846 h 2034846"/>
              <a:gd name="connsiteX3" fmla="*/ 715617 w 2365911"/>
              <a:gd name="connsiteY3" fmla="*/ 2024907 h 2034846"/>
              <a:gd name="connsiteX4" fmla="*/ 0 w 2365911"/>
              <a:gd name="connsiteY4" fmla="*/ 0 h 2034846"/>
              <a:gd name="connsiteX0" fmla="*/ 0 w 2365911"/>
              <a:gd name="connsiteY0" fmla="*/ 0 h 2034846"/>
              <a:gd name="connsiteX1" fmla="*/ 1709928 w 2365911"/>
              <a:gd name="connsiteY1" fmla="*/ 0 h 2034846"/>
              <a:gd name="connsiteX2" fmla="*/ 2365911 w 2365911"/>
              <a:gd name="connsiteY2" fmla="*/ 2034846 h 2034846"/>
              <a:gd name="connsiteX3" fmla="*/ 606287 w 2365911"/>
              <a:gd name="connsiteY3" fmla="*/ 2034846 h 2034846"/>
              <a:gd name="connsiteX4" fmla="*/ 0 w 2365911"/>
              <a:gd name="connsiteY4" fmla="*/ 0 h 2034846"/>
              <a:gd name="connsiteX0" fmla="*/ 0 w 5717906"/>
              <a:gd name="connsiteY0" fmla="*/ 0 h 2034846"/>
              <a:gd name="connsiteX1" fmla="*/ 5717906 w 5717906"/>
              <a:gd name="connsiteY1" fmla="*/ 0 h 2034846"/>
              <a:gd name="connsiteX2" fmla="*/ 2365911 w 5717906"/>
              <a:gd name="connsiteY2" fmla="*/ 2034846 h 2034846"/>
              <a:gd name="connsiteX3" fmla="*/ 606287 w 5717906"/>
              <a:gd name="connsiteY3" fmla="*/ 2034846 h 2034846"/>
              <a:gd name="connsiteX4" fmla="*/ 0 w 5717906"/>
              <a:gd name="connsiteY4" fmla="*/ 0 h 2034846"/>
              <a:gd name="connsiteX0" fmla="*/ 0 w 6459347"/>
              <a:gd name="connsiteY0" fmla="*/ 0 h 2051938"/>
              <a:gd name="connsiteX1" fmla="*/ 5717906 w 6459347"/>
              <a:gd name="connsiteY1" fmla="*/ 0 h 2051938"/>
              <a:gd name="connsiteX2" fmla="*/ 6459347 w 6459347"/>
              <a:gd name="connsiteY2" fmla="*/ 2051938 h 2051938"/>
              <a:gd name="connsiteX3" fmla="*/ 606287 w 6459347"/>
              <a:gd name="connsiteY3" fmla="*/ 2034846 h 2051938"/>
              <a:gd name="connsiteX4" fmla="*/ 0 w 6459347"/>
              <a:gd name="connsiteY4" fmla="*/ 0 h 2051938"/>
              <a:gd name="connsiteX0" fmla="*/ 0 w 6271340"/>
              <a:gd name="connsiteY0" fmla="*/ 0 h 2034846"/>
              <a:gd name="connsiteX1" fmla="*/ 5717906 w 6271340"/>
              <a:gd name="connsiteY1" fmla="*/ 0 h 2034846"/>
              <a:gd name="connsiteX2" fmla="*/ 6271340 w 6271340"/>
              <a:gd name="connsiteY2" fmla="*/ 1522099 h 2034846"/>
              <a:gd name="connsiteX3" fmla="*/ 606287 w 6271340"/>
              <a:gd name="connsiteY3" fmla="*/ 2034846 h 2034846"/>
              <a:gd name="connsiteX4" fmla="*/ 0 w 6271340"/>
              <a:gd name="connsiteY4" fmla="*/ 0 h 2034846"/>
              <a:gd name="connsiteX0" fmla="*/ 0 w 6271340"/>
              <a:gd name="connsiteY0" fmla="*/ 0 h 1530644"/>
              <a:gd name="connsiteX1" fmla="*/ 5717906 w 6271340"/>
              <a:gd name="connsiteY1" fmla="*/ 0 h 1530644"/>
              <a:gd name="connsiteX2" fmla="*/ 6271340 w 6271340"/>
              <a:gd name="connsiteY2" fmla="*/ 1522099 h 1530644"/>
              <a:gd name="connsiteX3" fmla="*/ 452463 w 6271340"/>
              <a:gd name="connsiteY3" fmla="*/ 1530644 h 1530644"/>
              <a:gd name="connsiteX4" fmla="*/ 0 w 6271340"/>
              <a:gd name="connsiteY4" fmla="*/ 0 h 1530644"/>
              <a:gd name="connsiteX0" fmla="*/ 0 w 6143153"/>
              <a:gd name="connsiteY0" fmla="*/ 0 h 1530644"/>
              <a:gd name="connsiteX1" fmla="*/ 5717906 w 6143153"/>
              <a:gd name="connsiteY1" fmla="*/ 0 h 1530644"/>
              <a:gd name="connsiteX2" fmla="*/ 6143153 w 6143153"/>
              <a:gd name="connsiteY2" fmla="*/ 1522099 h 1530644"/>
              <a:gd name="connsiteX3" fmla="*/ 452463 w 6143153"/>
              <a:gd name="connsiteY3" fmla="*/ 1530644 h 1530644"/>
              <a:gd name="connsiteX4" fmla="*/ 0 w 6143153"/>
              <a:gd name="connsiteY4" fmla="*/ 0 h 1530644"/>
              <a:gd name="connsiteX0" fmla="*/ 0 w 8765906"/>
              <a:gd name="connsiteY0" fmla="*/ 19050 h 1549694"/>
              <a:gd name="connsiteX1" fmla="*/ 8765906 w 8765906"/>
              <a:gd name="connsiteY1" fmla="*/ 0 h 1549694"/>
              <a:gd name="connsiteX2" fmla="*/ 6143153 w 8765906"/>
              <a:gd name="connsiteY2" fmla="*/ 1541149 h 1549694"/>
              <a:gd name="connsiteX3" fmla="*/ 452463 w 8765906"/>
              <a:gd name="connsiteY3" fmla="*/ 1549694 h 1549694"/>
              <a:gd name="connsiteX4" fmla="*/ 0 w 8765906"/>
              <a:gd name="connsiteY4" fmla="*/ 19050 h 1549694"/>
              <a:gd name="connsiteX0" fmla="*/ 0 w 8765906"/>
              <a:gd name="connsiteY0" fmla="*/ 4302 h 1534946"/>
              <a:gd name="connsiteX1" fmla="*/ 8765906 w 8765906"/>
              <a:gd name="connsiteY1" fmla="*/ 0 h 1534946"/>
              <a:gd name="connsiteX2" fmla="*/ 6143153 w 8765906"/>
              <a:gd name="connsiteY2" fmla="*/ 1526401 h 1534946"/>
              <a:gd name="connsiteX3" fmla="*/ 452463 w 8765906"/>
              <a:gd name="connsiteY3" fmla="*/ 1534946 h 1534946"/>
              <a:gd name="connsiteX4" fmla="*/ 0 w 8765906"/>
              <a:gd name="connsiteY4" fmla="*/ 4302 h 1534946"/>
              <a:gd name="connsiteX0" fmla="*/ 0 w 9225566"/>
              <a:gd name="connsiteY0" fmla="*/ 4302 h 1534946"/>
              <a:gd name="connsiteX1" fmla="*/ 8765906 w 9225566"/>
              <a:gd name="connsiteY1" fmla="*/ 0 h 1534946"/>
              <a:gd name="connsiteX2" fmla="*/ 9225566 w 9225566"/>
              <a:gd name="connsiteY2" fmla="*/ 1526401 h 1534946"/>
              <a:gd name="connsiteX3" fmla="*/ 452463 w 9225566"/>
              <a:gd name="connsiteY3" fmla="*/ 1534946 h 1534946"/>
              <a:gd name="connsiteX4" fmla="*/ 0 w 9225566"/>
              <a:gd name="connsiteY4" fmla="*/ 4302 h 1534946"/>
              <a:gd name="connsiteX0" fmla="*/ 0 w 9210818"/>
              <a:gd name="connsiteY0" fmla="*/ 4302 h 1534946"/>
              <a:gd name="connsiteX1" fmla="*/ 8765906 w 9210818"/>
              <a:gd name="connsiteY1" fmla="*/ 0 h 1534946"/>
              <a:gd name="connsiteX2" fmla="*/ 9210818 w 9210818"/>
              <a:gd name="connsiteY2" fmla="*/ 1526401 h 1534946"/>
              <a:gd name="connsiteX3" fmla="*/ 452463 w 9210818"/>
              <a:gd name="connsiteY3" fmla="*/ 1534946 h 1534946"/>
              <a:gd name="connsiteX4" fmla="*/ 0 w 9210818"/>
              <a:gd name="connsiteY4" fmla="*/ 4302 h 1534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0818" h="1534946">
                <a:moveTo>
                  <a:pt x="0" y="4302"/>
                </a:moveTo>
                <a:lnTo>
                  <a:pt x="8765906" y="0"/>
                </a:lnTo>
                <a:lnTo>
                  <a:pt x="9210818" y="1526401"/>
                </a:lnTo>
                <a:lnTo>
                  <a:pt x="452463" y="1534946"/>
                </a:lnTo>
                <a:lnTo>
                  <a:pt x="0" y="4302"/>
                </a:lnTo>
                <a:close/>
              </a:path>
            </a:pathLst>
          </a:custGeom>
          <a:gradFill>
            <a:gsLst>
              <a:gs pos="0">
                <a:schemeClr val="tx1">
                  <a:alpha val="53000"/>
                </a:schemeClr>
              </a:gs>
              <a:gs pos="71000">
                <a:schemeClr val="tx1">
                  <a:alpha val="0"/>
                </a:schemeClr>
              </a:gs>
              <a:gs pos="41000">
                <a:schemeClr val="tx1">
                  <a:alpha val="1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endParaRPr lang="en-US" sz="1400" dirty="0">
              <a:solidFill>
                <a:prstClr val="white"/>
              </a:solidFill>
            </a:endParaRPr>
          </a:p>
        </p:txBody>
      </p:sp>
      <p:sp>
        <p:nvSpPr>
          <p:cNvPr id="30" name="shadow"/>
          <p:cNvSpPr/>
          <p:nvPr/>
        </p:nvSpPr>
        <p:spPr>
          <a:xfrm>
            <a:off x="1417664" y="3551161"/>
            <a:ext cx="6908114" cy="1151210"/>
          </a:xfrm>
          <a:custGeom>
            <a:avLst/>
            <a:gdLst>
              <a:gd name="connsiteX0" fmla="*/ 0 w 1709928"/>
              <a:gd name="connsiteY0" fmla="*/ 0 h 2034846"/>
              <a:gd name="connsiteX1" fmla="*/ 1709928 w 1709928"/>
              <a:gd name="connsiteY1" fmla="*/ 0 h 2034846"/>
              <a:gd name="connsiteX2" fmla="*/ 1709928 w 1709928"/>
              <a:gd name="connsiteY2" fmla="*/ 2034846 h 2034846"/>
              <a:gd name="connsiteX3" fmla="*/ 0 w 1709928"/>
              <a:gd name="connsiteY3" fmla="*/ 2034846 h 2034846"/>
              <a:gd name="connsiteX4" fmla="*/ 0 w 1709928"/>
              <a:gd name="connsiteY4" fmla="*/ 0 h 2034846"/>
              <a:gd name="connsiteX0" fmla="*/ 0 w 2346032"/>
              <a:gd name="connsiteY0" fmla="*/ 0 h 2054724"/>
              <a:gd name="connsiteX1" fmla="*/ 1709928 w 2346032"/>
              <a:gd name="connsiteY1" fmla="*/ 0 h 2054724"/>
              <a:gd name="connsiteX2" fmla="*/ 2346032 w 2346032"/>
              <a:gd name="connsiteY2" fmla="*/ 2054724 h 2054724"/>
              <a:gd name="connsiteX3" fmla="*/ 0 w 2346032"/>
              <a:gd name="connsiteY3" fmla="*/ 2034846 h 2054724"/>
              <a:gd name="connsiteX4" fmla="*/ 0 w 2346032"/>
              <a:gd name="connsiteY4" fmla="*/ 0 h 2054724"/>
              <a:gd name="connsiteX0" fmla="*/ 0 w 2365911"/>
              <a:gd name="connsiteY0" fmla="*/ 0 h 2034846"/>
              <a:gd name="connsiteX1" fmla="*/ 1709928 w 2365911"/>
              <a:gd name="connsiteY1" fmla="*/ 0 h 2034846"/>
              <a:gd name="connsiteX2" fmla="*/ 2365911 w 2365911"/>
              <a:gd name="connsiteY2" fmla="*/ 2034846 h 2034846"/>
              <a:gd name="connsiteX3" fmla="*/ 0 w 2365911"/>
              <a:gd name="connsiteY3" fmla="*/ 2034846 h 2034846"/>
              <a:gd name="connsiteX4" fmla="*/ 0 w 2365911"/>
              <a:gd name="connsiteY4" fmla="*/ 0 h 2034846"/>
              <a:gd name="connsiteX0" fmla="*/ 0 w 2365911"/>
              <a:gd name="connsiteY0" fmla="*/ 0 h 2034846"/>
              <a:gd name="connsiteX1" fmla="*/ 1709928 w 2365911"/>
              <a:gd name="connsiteY1" fmla="*/ 0 h 2034846"/>
              <a:gd name="connsiteX2" fmla="*/ 2365911 w 2365911"/>
              <a:gd name="connsiteY2" fmla="*/ 2034846 h 2034846"/>
              <a:gd name="connsiteX3" fmla="*/ 715617 w 2365911"/>
              <a:gd name="connsiteY3" fmla="*/ 2024907 h 2034846"/>
              <a:gd name="connsiteX4" fmla="*/ 0 w 2365911"/>
              <a:gd name="connsiteY4" fmla="*/ 0 h 2034846"/>
              <a:gd name="connsiteX0" fmla="*/ 0 w 2365911"/>
              <a:gd name="connsiteY0" fmla="*/ 0 h 2034846"/>
              <a:gd name="connsiteX1" fmla="*/ 1709928 w 2365911"/>
              <a:gd name="connsiteY1" fmla="*/ 0 h 2034846"/>
              <a:gd name="connsiteX2" fmla="*/ 2365911 w 2365911"/>
              <a:gd name="connsiteY2" fmla="*/ 2034846 h 2034846"/>
              <a:gd name="connsiteX3" fmla="*/ 606287 w 2365911"/>
              <a:gd name="connsiteY3" fmla="*/ 2034846 h 2034846"/>
              <a:gd name="connsiteX4" fmla="*/ 0 w 2365911"/>
              <a:gd name="connsiteY4" fmla="*/ 0 h 2034846"/>
              <a:gd name="connsiteX0" fmla="*/ 0 w 5717906"/>
              <a:gd name="connsiteY0" fmla="*/ 0 h 2034846"/>
              <a:gd name="connsiteX1" fmla="*/ 5717906 w 5717906"/>
              <a:gd name="connsiteY1" fmla="*/ 0 h 2034846"/>
              <a:gd name="connsiteX2" fmla="*/ 2365911 w 5717906"/>
              <a:gd name="connsiteY2" fmla="*/ 2034846 h 2034846"/>
              <a:gd name="connsiteX3" fmla="*/ 606287 w 5717906"/>
              <a:gd name="connsiteY3" fmla="*/ 2034846 h 2034846"/>
              <a:gd name="connsiteX4" fmla="*/ 0 w 5717906"/>
              <a:gd name="connsiteY4" fmla="*/ 0 h 2034846"/>
              <a:gd name="connsiteX0" fmla="*/ 0 w 6459347"/>
              <a:gd name="connsiteY0" fmla="*/ 0 h 2051938"/>
              <a:gd name="connsiteX1" fmla="*/ 5717906 w 6459347"/>
              <a:gd name="connsiteY1" fmla="*/ 0 h 2051938"/>
              <a:gd name="connsiteX2" fmla="*/ 6459347 w 6459347"/>
              <a:gd name="connsiteY2" fmla="*/ 2051938 h 2051938"/>
              <a:gd name="connsiteX3" fmla="*/ 606287 w 6459347"/>
              <a:gd name="connsiteY3" fmla="*/ 2034846 h 2051938"/>
              <a:gd name="connsiteX4" fmla="*/ 0 w 6459347"/>
              <a:gd name="connsiteY4" fmla="*/ 0 h 2051938"/>
              <a:gd name="connsiteX0" fmla="*/ 0 w 6271340"/>
              <a:gd name="connsiteY0" fmla="*/ 0 h 2034846"/>
              <a:gd name="connsiteX1" fmla="*/ 5717906 w 6271340"/>
              <a:gd name="connsiteY1" fmla="*/ 0 h 2034846"/>
              <a:gd name="connsiteX2" fmla="*/ 6271340 w 6271340"/>
              <a:gd name="connsiteY2" fmla="*/ 1522099 h 2034846"/>
              <a:gd name="connsiteX3" fmla="*/ 606287 w 6271340"/>
              <a:gd name="connsiteY3" fmla="*/ 2034846 h 2034846"/>
              <a:gd name="connsiteX4" fmla="*/ 0 w 6271340"/>
              <a:gd name="connsiteY4" fmla="*/ 0 h 2034846"/>
              <a:gd name="connsiteX0" fmla="*/ 0 w 6271340"/>
              <a:gd name="connsiteY0" fmla="*/ 0 h 1530644"/>
              <a:gd name="connsiteX1" fmla="*/ 5717906 w 6271340"/>
              <a:gd name="connsiteY1" fmla="*/ 0 h 1530644"/>
              <a:gd name="connsiteX2" fmla="*/ 6271340 w 6271340"/>
              <a:gd name="connsiteY2" fmla="*/ 1522099 h 1530644"/>
              <a:gd name="connsiteX3" fmla="*/ 452463 w 6271340"/>
              <a:gd name="connsiteY3" fmla="*/ 1530644 h 1530644"/>
              <a:gd name="connsiteX4" fmla="*/ 0 w 6271340"/>
              <a:gd name="connsiteY4" fmla="*/ 0 h 1530644"/>
              <a:gd name="connsiteX0" fmla="*/ 0 w 6143153"/>
              <a:gd name="connsiteY0" fmla="*/ 0 h 1530644"/>
              <a:gd name="connsiteX1" fmla="*/ 5717906 w 6143153"/>
              <a:gd name="connsiteY1" fmla="*/ 0 h 1530644"/>
              <a:gd name="connsiteX2" fmla="*/ 6143153 w 6143153"/>
              <a:gd name="connsiteY2" fmla="*/ 1522099 h 1530644"/>
              <a:gd name="connsiteX3" fmla="*/ 452463 w 6143153"/>
              <a:gd name="connsiteY3" fmla="*/ 1530644 h 1530644"/>
              <a:gd name="connsiteX4" fmla="*/ 0 w 6143153"/>
              <a:gd name="connsiteY4" fmla="*/ 0 h 1530644"/>
              <a:gd name="connsiteX0" fmla="*/ 0 w 8765906"/>
              <a:gd name="connsiteY0" fmla="*/ 19050 h 1549694"/>
              <a:gd name="connsiteX1" fmla="*/ 8765906 w 8765906"/>
              <a:gd name="connsiteY1" fmla="*/ 0 h 1549694"/>
              <a:gd name="connsiteX2" fmla="*/ 6143153 w 8765906"/>
              <a:gd name="connsiteY2" fmla="*/ 1541149 h 1549694"/>
              <a:gd name="connsiteX3" fmla="*/ 452463 w 8765906"/>
              <a:gd name="connsiteY3" fmla="*/ 1549694 h 1549694"/>
              <a:gd name="connsiteX4" fmla="*/ 0 w 8765906"/>
              <a:gd name="connsiteY4" fmla="*/ 19050 h 1549694"/>
              <a:gd name="connsiteX0" fmla="*/ 0 w 8765906"/>
              <a:gd name="connsiteY0" fmla="*/ 4302 h 1534946"/>
              <a:gd name="connsiteX1" fmla="*/ 8765906 w 8765906"/>
              <a:gd name="connsiteY1" fmla="*/ 0 h 1534946"/>
              <a:gd name="connsiteX2" fmla="*/ 6143153 w 8765906"/>
              <a:gd name="connsiteY2" fmla="*/ 1526401 h 1534946"/>
              <a:gd name="connsiteX3" fmla="*/ 452463 w 8765906"/>
              <a:gd name="connsiteY3" fmla="*/ 1534946 h 1534946"/>
              <a:gd name="connsiteX4" fmla="*/ 0 w 8765906"/>
              <a:gd name="connsiteY4" fmla="*/ 4302 h 1534946"/>
              <a:gd name="connsiteX0" fmla="*/ 0 w 9225566"/>
              <a:gd name="connsiteY0" fmla="*/ 4302 h 1534946"/>
              <a:gd name="connsiteX1" fmla="*/ 8765906 w 9225566"/>
              <a:gd name="connsiteY1" fmla="*/ 0 h 1534946"/>
              <a:gd name="connsiteX2" fmla="*/ 9225566 w 9225566"/>
              <a:gd name="connsiteY2" fmla="*/ 1526401 h 1534946"/>
              <a:gd name="connsiteX3" fmla="*/ 452463 w 9225566"/>
              <a:gd name="connsiteY3" fmla="*/ 1534946 h 1534946"/>
              <a:gd name="connsiteX4" fmla="*/ 0 w 9225566"/>
              <a:gd name="connsiteY4" fmla="*/ 4302 h 1534946"/>
              <a:gd name="connsiteX0" fmla="*/ 0 w 9210818"/>
              <a:gd name="connsiteY0" fmla="*/ 4302 h 1534946"/>
              <a:gd name="connsiteX1" fmla="*/ 8765906 w 9210818"/>
              <a:gd name="connsiteY1" fmla="*/ 0 h 1534946"/>
              <a:gd name="connsiteX2" fmla="*/ 9210818 w 9210818"/>
              <a:gd name="connsiteY2" fmla="*/ 1526401 h 1534946"/>
              <a:gd name="connsiteX3" fmla="*/ 452463 w 9210818"/>
              <a:gd name="connsiteY3" fmla="*/ 1534946 h 1534946"/>
              <a:gd name="connsiteX4" fmla="*/ 0 w 9210818"/>
              <a:gd name="connsiteY4" fmla="*/ 4302 h 1534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0818" h="1534946">
                <a:moveTo>
                  <a:pt x="0" y="4302"/>
                </a:moveTo>
                <a:lnTo>
                  <a:pt x="8765906" y="0"/>
                </a:lnTo>
                <a:lnTo>
                  <a:pt x="9210818" y="1526401"/>
                </a:lnTo>
                <a:lnTo>
                  <a:pt x="452463" y="1534946"/>
                </a:lnTo>
                <a:lnTo>
                  <a:pt x="0" y="4302"/>
                </a:lnTo>
                <a:close/>
              </a:path>
            </a:pathLst>
          </a:custGeom>
          <a:gradFill>
            <a:gsLst>
              <a:gs pos="0">
                <a:schemeClr val="tx1">
                  <a:alpha val="53000"/>
                </a:schemeClr>
              </a:gs>
              <a:gs pos="71000">
                <a:schemeClr val="tx1">
                  <a:alpha val="0"/>
                </a:schemeClr>
              </a:gs>
              <a:gs pos="41000">
                <a:schemeClr val="tx1">
                  <a:alpha val="1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endParaRPr lang="en-US" sz="1400" dirty="0">
              <a:solidFill>
                <a:prstClr val="white"/>
              </a:solidFill>
            </a:endParaRPr>
          </a:p>
        </p:txBody>
      </p:sp>
      <p:sp>
        <p:nvSpPr>
          <p:cNvPr id="90" name="TextBox 89"/>
          <p:cNvSpPr txBox="1"/>
          <p:nvPr/>
        </p:nvSpPr>
        <p:spPr>
          <a:xfrm>
            <a:off x="3296607" y="1362723"/>
            <a:ext cx="5398190" cy="346247"/>
          </a:xfrm>
          <a:prstGeom prst="rect">
            <a:avLst/>
          </a:prstGeom>
          <a:noFill/>
          <a:ln>
            <a:noFill/>
          </a:ln>
        </p:spPr>
        <p:txBody>
          <a:bodyPr wrap="square" lIns="68571" tIns="34289" rIns="68571" bIns="34289" rtlCol="0">
            <a:spAutoFit/>
          </a:bodyPr>
          <a:lstStyle/>
          <a:p>
            <a:pPr defTabSz="685698"/>
            <a:r>
              <a:rPr lang="en-US" b="1" dirty="0" smtClean="0">
                <a:solidFill>
                  <a:prstClr val="white"/>
                </a:solidFill>
                <a:latin typeface="Arial Narrow" panose="020B0606020202030204" pitchFamily="34" charset="0"/>
              </a:rPr>
              <a:t>INTRODUCE DESIRABLE DIFFICULTY</a:t>
            </a:r>
          </a:p>
        </p:txBody>
      </p:sp>
      <p:sp>
        <p:nvSpPr>
          <p:cNvPr id="99" name="TextBox 98"/>
          <p:cNvSpPr txBox="1"/>
          <p:nvPr/>
        </p:nvSpPr>
        <p:spPr>
          <a:xfrm rot="16200000">
            <a:off x="-2040875" y="2255826"/>
            <a:ext cx="5134903" cy="623246"/>
          </a:xfrm>
          <a:prstGeom prst="rect">
            <a:avLst/>
          </a:prstGeom>
          <a:noFill/>
          <a:ln>
            <a:noFill/>
          </a:ln>
        </p:spPr>
        <p:txBody>
          <a:bodyPr wrap="square" lIns="68571" tIns="34289" rIns="68571" bIns="34289" rtlCol="0">
            <a:spAutoFit/>
          </a:bodyPr>
          <a:lstStyle/>
          <a:p>
            <a:pPr algn="ctr" defTabSz="685698"/>
            <a:r>
              <a:rPr lang="en-US" sz="3600" b="1" dirty="0" smtClean="0">
                <a:solidFill>
                  <a:srgbClr val="F6BE4D"/>
                </a:solidFill>
                <a:latin typeface="Arial Black" panose="020B0A04020102020204" pitchFamily="34" charset="0"/>
              </a:rPr>
              <a:t>LEARNING </a:t>
            </a:r>
            <a:r>
              <a:rPr lang="en-US" sz="3600" b="1" dirty="0" smtClean="0">
                <a:solidFill>
                  <a:prstClr val="white"/>
                </a:solidFill>
                <a:latin typeface="Arial Black" panose="020B0A04020102020204" pitchFamily="34" charset="0"/>
              </a:rPr>
              <a:t>LEDGE</a:t>
            </a:r>
          </a:p>
        </p:txBody>
      </p:sp>
      <p:sp>
        <p:nvSpPr>
          <p:cNvPr id="81" name="Rectangle 80"/>
          <p:cNvSpPr/>
          <p:nvPr/>
        </p:nvSpPr>
        <p:spPr>
          <a:xfrm>
            <a:off x="1425528" y="2579982"/>
            <a:ext cx="6573944" cy="121553"/>
          </a:xfrm>
          <a:prstGeom prst="rect">
            <a:avLst/>
          </a:prstGeom>
          <a:gradFill>
            <a:gsLst>
              <a:gs pos="0">
                <a:schemeClr val="bg1"/>
              </a:gs>
              <a:gs pos="21000">
                <a:schemeClr val="bg2">
                  <a:lumMod val="10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endParaRPr lang="en-US" sz="1400" dirty="0">
              <a:solidFill>
                <a:prstClr val="white"/>
              </a:solidFill>
            </a:endParaRPr>
          </a:p>
        </p:txBody>
      </p:sp>
      <p:sp>
        <p:nvSpPr>
          <p:cNvPr id="49" name="Rectangle 48"/>
          <p:cNvSpPr/>
          <p:nvPr/>
        </p:nvSpPr>
        <p:spPr>
          <a:xfrm>
            <a:off x="1425528" y="838772"/>
            <a:ext cx="6573944" cy="123689"/>
          </a:xfrm>
          <a:prstGeom prst="rect">
            <a:avLst/>
          </a:prstGeom>
          <a:gradFill>
            <a:gsLst>
              <a:gs pos="0">
                <a:schemeClr val="accent2">
                  <a:lumMod val="60000"/>
                  <a:lumOff val="40000"/>
                </a:schemeClr>
              </a:gs>
              <a:gs pos="19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endParaRPr lang="en-US" sz="1400" dirty="0">
              <a:solidFill>
                <a:prstClr val="white"/>
              </a:solidFill>
            </a:endParaRPr>
          </a:p>
        </p:txBody>
      </p:sp>
      <p:sp>
        <p:nvSpPr>
          <p:cNvPr id="56" name="Rectangle 55"/>
          <p:cNvSpPr/>
          <p:nvPr/>
        </p:nvSpPr>
        <p:spPr>
          <a:xfrm>
            <a:off x="1432484" y="1719178"/>
            <a:ext cx="6566988" cy="112823"/>
          </a:xfrm>
          <a:prstGeom prst="rect">
            <a:avLst/>
          </a:prstGeom>
          <a:gradFill>
            <a:gsLst>
              <a:gs pos="0">
                <a:schemeClr val="accent5">
                  <a:lumMod val="40000"/>
                  <a:lumOff val="60000"/>
                </a:schemeClr>
              </a:gs>
              <a:gs pos="14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endParaRPr lang="en-US" sz="1400" dirty="0">
              <a:solidFill>
                <a:prstClr val="white"/>
              </a:solidFill>
            </a:endParaRPr>
          </a:p>
        </p:txBody>
      </p:sp>
      <p:sp>
        <p:nvSpPr>
          <p:cNvPr id="25" name="TextBox 24"/>
          <p:cNvSpPr txBox="1"/>
          <p:nvPr/>
        </p:nvSpPr>
        <p:spPr>
          <a:xfrm>
            <a:off x="1977113" y="1327818"/>
            <a:ext cx="1496330" cy="438580"/>
          </a:xfrm>
          <a:prstGeom prst="rect">
            <a:avLst/>
          </a:prstGeom>
          <a:noFill/>
          <a:ln>
            <a:noFill/>
          </a:ln>
        </p:spPr>
        <p:txBody>
          <a:bodyPr wrap="square" lIns="68571" tIns="34289" rIns="68571" bIns="34289" rtlCol="0">
            <a:spAutoFit/>
          </a:bodyPr>
          <a:lstStyle/>
          <a:p>
            <a:pPr defTabSz="685698"/>
            <a:r>
              <a:rPr lang="en-US" sz="2400" b="1" dirty="0" smtClean="0">
                <a:solidFill>
                  <a:prstClr val="white"/>
                </a:solidFill>
                <a:latin typeface="Franklin Gothic Heavy" panose="020B0903020102020204" pitchFamily="34" charset="0"/>
              </a:rPr>
              <a:t>POINT </a:t>
            </a:r>
            <a:r>
              <a:rPr lang="en-US" sz="2400" b="1" dirty="0" smtClean="0">
                <a:solidFill>
                  <a:srgbClr val="F6BE4D"/>
                </a:solidFill>
                <a:latin typeface="Franklin Gothic Heavy" panose="020B0903020102020204" pitchFamily="34" charset="0"/>
              </a:rPr>
              <a:t>2</a:t>
            </a:r>
          </a:p>
        </p:txBody>
      </p:sp>
      <p:sp>
        <p:nvSpPr>
          <p:cNvPr id="27" name="TextBox 26"/>
          <p:cNvSpPr txBox="1"/>
          <p:nvPr/>
        </p:nvSpPr>
        <p:spPr>
          <a:xfrm>
            <a:off x="1991562" y="450516"/>
            <a:ext cx="1496330" cy="438580"/>
          </a:xfrm>
          <a:prstGeom prst="rect">
            <a:avLst/>
          </a:prstGeom>
          <a:noFill/>
          <a:ln>
            <a:noFill/>
          </a:ln>
        </p:spPr>
        <p:txBody>
          <a:bodyPr wrap="square" lIns="68571" tIns="34289" rIns="68571" bIns="34289" rtlCol="0">
            <a:spAutoFit/>
          </a:bodyPr>
          <a:lstStyle/>
          <a:p>
            <a:pPr defTabSz="685698"/>
            <a:r>
              <a:rPr lang="en-US" sz="2400" b="1" dirty="0" smtClean="0">
                <a:solidFill>
                  <a:prstClr val="white"/>
                </a:solidFill>
                <a:latin typeface="Franklin Gothic Heavy" panose="020B0903020102020204" pitchFamily="34" charset="0"/>
              </a:rPr>
              <a:t>POINT </a:t>
            </a:r>
            <a:r>
              <a:rPr lang="en-US" sz="2400" b="1" dirty="0" smtClean="0">
                <a:solidFill>
                  <a:srgbClr val="3EC098"/>
                </a:solidFill>
                <a:latin typeface="Franklin Gothic Heavy" panose="020B0903020102020204" pitchFamily="34" charset="0"/>
              </a:rPr>
              <a:t>1</a:t>
            </a:r>
          </a:p>
        </p:txBody>
      </p:sp>
      <p:sp>
        <p:nvSpPr>
          <p:cNvPr id="28" name="TextBox 27"/>
          <p:cNvSpPr txBox="1"/>
          <p:nvPr/>
        </p:nvSpPr>
        <p:spPr>
          <a:xfrm>
            <a:off x="3200400" y="3094378"/>
            <a:ext cx="5943600" cy="346247"/>
          </a:xfrm>
          <a:prstGeom prst="rect">
            <a:avLst/>
          </a:prstGeom>
          <a:noFill/>
          <a:ln>
            <a:noFill/>
          </a:ln>
        </p:spPr>
        <p:txBody>
          <a:bodyPr wrap="square" lIns="68571" tIns="34289" rIns="68571" bIns="34289" rtlCol="0">
            <a:spAutoFit/>
          </a:bodyPr>
          <a:lstStyle/>
          <a:p>
            <a:pPr defTabSz="685698"/>
            <a:r>
              <a:rPr lang="en-US" b="1" dirty="0" smtClean="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ACTIVE, ENGAGING, AND PURPOSEFUL</a:t>
            </a:r>
            <a:endParaRPr lang="en-US" b="1" dirty="0" smtClean="0">
              <a:solidFill>
                <a:schemeClr val="bg1"/>
              </a:solidFill>
              <a:latin typeface="Arial Narrow" panose="020B0606020202030204" pitchFamily="34" charset="0"/>
              <a:cs typeface="Arial" panose="020B0604020202020204" pitchFamily="34" charset="0"/>
            </a:endParaRPr>
          </a:p>
        </p:txBody>
      </p:sp>
      <p:sp>
        <p:nvSpPr>
          <p:cNvPr id="29" name="TextBox 28"/>
          <p:cNvSpPr txBox="1"/>
          <p:nvPr/>
        </p:nvSpPr>
        <p:spPr>
          <a:xfrm>
            <a:off x="1968471" y="2197237"/>
            <a:ext cx="1496330" cy="438580"/>
          </a:xfrm>
          <a:prstGeom prst="rect">
            <a:avLst/>
          </a:prstGeom>
          <a:noFill/>
          <a:ln>
            <a:noFill/>
          </a:ln>
        </p:spPr>
        <p:txBody>
          <a:bodyPr wrap="square" lIns="68571" tIns="34289" rIns="68571" bIns="34289" rtlCol="0">
            <a:spAutoFit/>
          </a:bodyPr>
          <a:lstStyle/>
          <a:p>
            <a:pPr defTabSz="685698"/>
            <a:r>
              <a:rPr lang="en-US" sz="2400" b="1" dirty="0" smtClean="0">
                <a:solidFill>
                  <a:prstClr val="white"/>
                </a:solidFill>
                <a:latin typeface="Franklin Gothic Heavy" panose="020B0903020102020204" pitchFamily="34" charset="0"/>
              </a:rPr>
              <a:t>POINT 3</a:t>
            </a:r>
          </a:p>
        </p:txBody>
      </p:sp>
      <p:sp>
        <p:nvSpPr>
          <p:cNvPr id="31" name="Rectangle 30"/>
          <p:cNvSpPr/>
          <p:nvPr/>
        </p:nvSpPr>
        <p:spPr>
          <a:xfrm>
            <a:off x="1418892" y="3446961"/>
            <a:ext cx="6573944" cy="12155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endParaRPr lang="en-US" sz="1400" dirty="0">
              <a:solidFill>
                <a:prstClr val="white"/>
              </a:solidFill>
            </a:endParaRPr>
          </a:p>
        </p:txBody>
      </p:sp>
      <p:sp>
        <p:nvSpPr>
          <p:cNvPr id="32" name="TextBox 31"/>
          <p:cNvSpPr txBox="1"/>
          <p:nvPr/>
        </p:nvSpPr>
        <p:spPr>
          <a:xfrm>
            <a:off x="3296607" y="483076"/>
            <a:ext cx="5398190" cy="346247"/>
          </a:xfrm>
          <a:prstGeom prst="rect">
            <a:avLst/>
          </a:prstGeom>
          <a:noFill/>
          <a:ln>
            <a:noFill/>
          </a:ln>
        </p:spPr>
        <p:txBody>
          <a:bodyPr wrap="square" lIns="68571" tIns="34289" rIns="68571" bIns="34289" rtlCol="0">
            <a:spAutoFit/>
          </a:bodyPr>
          <a:lstStyle/>
          <a:p>
            <a:pPr defTabSz="685698"/>
            <a:r>
              <a:rPr lang="en-US" b="1" dirty="0" smtClean="0">
                <a:solidFill>
                  <a:prstClr val="white"/>
                </a:solidFill>
                <a:latin typeface="Arial Narrow" panose="020B0606020202030204" pitchFamily="34" charset="0"/>
              </a:rPr>
              <a:t>REMOVE CRUTCHES</a:t>
            </a:r>
          </a:p>
        </p:txBody>
      </p:sp>
      <p:sp>
        <p:nvSpPr>
          <p:cNvPr id="33" name="TextBox 32"/>
          <p:cNvSpPr txBox="1"/>
          <p:nvPr/>
        </p:nvSpPr>
        <p:spPr>
          <a:xfrm>
            <a:off x="1961832" y="3056751"/>
            <a:ext cx="1496330" cy="438580"/>
          </a:xfrm>
          <a:prstGeom prst="rect">
            <a:avLst/>
          </a:prstGeom>
          <a:noFill/>
          <a:ln>
            <a:noFill/>
          </a:ln>
        </p:spPr>
        <p:txBody>
          <a:bodyPr wrap="square" lIns="68571" tIns="34289" rIns="68571" bIns="34289" rtlCol="0">
            <a:spAutoFit/>
          </a:bodyPr>
          <a:lstStyle/>
          <a:p>
            <a:pPr defTabSz="685698"/>
            <a:r>
              <a:rPr lang="en-US" sz="2400" b="1" dirty="0" smtClean="0">
                <a:solidFill>
                  <a:prstClr val="white"/>
                </a:solidFill>
                <a:latin typeface="Franklin Gothic Heavy" panose="020B0903020102020204" pitchFamily="34" charset="0"/>
              </a:rPr>
              <a:t>POINT </a:t>
            </a:r>
            <a:r>
              <a:rPr lang="en-US" sz="2400" b="1" dirty="0" smtClean="0">
                <a:solidFill>
                  <a:srgbClr val="BF292B"/>
                </a:solidFill>
                <a:latin typeface="Franklin Gothic Heavy" panose="020B0903020102020204" pitchFamily="34" charset="0"/>
              </a:rPr>
              <a:t>4</a:t>
            </a:r>
          </a:p>
        </p:txBody>
      </p:sp>
      <p:sp>
        <p:nvSpPr>
          <p:cNvPr id="42" name="Rectangle 41"/>
          <p:cNvSpPr/>
          <p:nvPr/>
        </p:nvSpPr>
        <p:spPr>
          <a:xfrm>
            <a:off x="1417665" y="4312868"/>
            <a:ext cx="6573944" cy="1215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endParaRPr lang="en-US" sz="1400" dirty="0">
              <a:solidFill>
                <a:prstClr val="white"/>
              </a:solidFill>
            </a:endParaRPr>
          </a:p>
        </p:txBody>
      </p:sp>
      <p:sp>
        <p:nvSpPr>
          <p:cNvPr id="43" name="TextBox 42"/>
          <p:cNvSpPr txBox="1"/>
          <p:nvPr/>
        </p:nvSpPr>
        <p:spPr>
          <a:xfrm>
            <a:off x="3296607" y="2235676"/>
            <a:ext cx="5398190" cy="346247"/>
          </a:xfrm>
          <a:prstGeom prst="rect">
            <a:avLst/>
          </a:prstGeom>
          <a:noFill/>
          <a:ln>
            <a:noFill/>
          </a:ln>
        </p:spPr>
        <p:txBody>
          <a:bodyPr wrap="square" lIns="68571" tIns="34289" rIns="68571" bIns="34289" rtlCol="0">
            <a:spAutoFit/>
          </a:bodyPr>
          <a:lstStyle/>
          <a:p>
            <a:pPr defTabSz="685698"/>
            <a:r>
              <a:rPr lang="en-US" b="1" dirty="0" smtClean="0">
                <a:solidFill>
                  <a:prstClr val="white"/>
                </a:solidFill>
                <a:latin typeface="Arial Narrow" panose="020B0606020202030204" pitchFamily="34" charset="0"/>
              </a:rPr>
              <a:t>MIX PULL AND PUSH</a:t>
            </a:r>
          </a:p>
        </p:txBody>
      </p:sp>
      <p:sp>
        <p:nvSpPr>
          <p:cNvPr id="44" name="TextBox 43"/>
          <p:cNvSpPr txBox="1"/>
          <p:nvPr/>
        </p:nvSpPr>
        <p:spPr>
          <a:xfrm>
            <a:off x="1960608" y="3922659"/>
            <a:ext cx="1496330" cy="438580"/>
          </a:xfrm>
          <a:prstGeom prst="rect">
            <a:avLst/>
          </a:prstGeom>
          <a:noFill/>
          <a:ln>
            <a:noFill/>
          </a:ln>
        </p:spPr>
        <p:txBody>
          <a:bodyPr wrap="square" lIns="68571" tIns="34289" rIns="68571" bIns="34289" rtlCol="0">
            <a:spAutoFit/>
          </a:bodyPr>
          <a:lstStyle/>
          <a:p>
            <a:pPr defTabSz="685698"/>
            <a:r>
              <a:rPr lang="en-US" sz="2400" b="1" dirty="0" smtClean="0">
                <a:solidFill>
                  <a:prstClr val="white"/>
                </a:solidFill>
                <a:latin typeface="Franklin Gothic Heavy" panose="020B0903020102020204" pitchFamily="34" charset="0"/>
              </a:rPr>
              <a:t>POINT </a:t>
            </a:r>
            <a:r>
              <a:rPr lang="en-US" sz="2400" b="1" dirty="0">
                <a:solidFill>
                  <a:srgbClr val="0D508D"/>
                </a:solidFill>
                <a:latin typeface="Franklin Gothic Heavy" panose="020B0903020102020204" pitchFamily="34" charset="0"/>
              </a:rPr>
              <a:t>5</a:t>
            </a:r>
            <a:endParaRPr lang="en-US" sz="2400" b="1" dirty="0" smtClean="0">
              <a:solidFill>
                <a:srgbClr val="0D508D"/>
              </a:solidFill>
              <a:latin typeface="Franklin Gothic Heavy" panose="020B0903020102020204" pitchFamily="34" charset="0"/>
            </a:endParaRPr>
          </a:p>
        </p:txBody>
      </p:sp>
      <p:sp>
        <p:nvSpPr>
          <p:cNvPr id="52" name="arrow"/>
          <p:cNvSpPr>
            <a:spLocks/>
          </p:cNvSpPr>
          <p:nvPr/>
        </p:nvSpPr>
        <p:spPr bwMode="auto">
          <a:xfrm rot="5400000">
            <a:off x="1600087" y="1352523"/>
            <a:ext cx="297170" cy="417568"/>
          </a:xfrm>
          <a:custGeom>
            <a:avLst/>
            <a:gdLst>
              <a:gd name="T0" fmla="*/ 673 w 696"/>
              <a:gd name="T1" fmla="*/ 508 h 979"/>
              <a:gd name="T2" fmla="*/ 408 w 696"/>
              <a:gd name="T3" fmla="*/ 72 h 979"/>
              <a:gd name="T4" fmla="*/ 340 w 696"/>
              <a:gd name="T5" fmla="*/ 0 h 979"/>
              <a:gd name="T6" fmla="*/ 272 w 696"/>
              <a:gd name="T7" fmla="*/ 72 h 979"/>
              <a:gd name="T8" fmla="*/ 23 w 696"/>
              <a:gd name="T9" fmla="*/ 506 h 979"/>
              <a:gd name="T10" fmla="*/ 57 w 696"/>
              <a:gd name="T11" fmla="*/ 576 h 979"/>
              <a:gd name="T12" fmla="*/ 200 w 696"/>
              <a:gd name="T13" fmla="*/ 576 h 979"/>
              <a:gd name="T14" fmla="*/ 200 w 696"/>
              <a:gd name="T15" fmla="*/ 944 h 979"/>
              <a:gd name="T16" fmla="*/ 240 w 696"/>
              <a:gd name="T17" fmla="*/ 979 h 979"/>
              <a:gd name="T18" fmla="*/ 440 w 696"/>
              <a:gd name="T19" fmla="*/ 979 h 979"/>
              <a:gd name="T20" fmla="*/ 479 w 696"/>
              <a:gd name="T21" fmla="*/ 940 h 979"/>
              <a:gd name="T22" fmla="*/ 479 w 696"/>
              <a:gd name="T23" fmla="*/ 576 h 979"/>
              <a:gd name="T24" fmla="*/ 481 w 696"/>
              <a:gd name="T25" fmla="*/ 576 h 979"/>
              <a:gd name="T26" fmla="*/ 637 w 696"/>
              <a:gd name="T27" fmla="*/ 576 h 979"/>
              <a:gd name="T28" fmla="*/ 673 w 696"/>
              <a:gd name="T29" fmla="*/ 508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6" h="979">
                <a:moveTo>
                  <a:pt x="673" y="508"/>
                </a:moveTo>
                <a:cubicBezTo>
                  <a:pt x="651" y="472"/>
                  <a:pt x="408" y="72"/>
                  <a:pt x="408" y="72"/>
                </a:cubicBezTo>
                <a:cubicBezTo>
                  <a:pt x="388" y="39"/>
                  <a:pt x="372" y="0"/>
                  <a:pt x="340" y="0"/>
                </a:cubicBezTo>
                <a:cubicBezTo>
                  <a:pt x="301" y="0"/>
                  <a:pt x="292" y="39"/>
                  <a:pt x="272" y="72"/>
                </a:cubicBezTo>
                <a:cubicBezTo>
                  <a:pt x="272" y="72"/>
                  <a:pt x="39" y="477"/>
                  <a:pt x="23" y="506"/>
                </a:cubicBezTo>
                <a:cubicBezTo>
                  <a:pt x="0" y="546"/>
                  <a:pt x="11" y="576"/>
                  <a:pt x="57" y="576"/>
                </a:cubicBezTo>
                <a:cubicBezTo>
                  <a:pt x="200" y="576"/>
                  <a:pt x="200" y="576"/>
                  <a:pt x="200" y="576"/>
                </a:cubicBezTo>
                <a:cubicBezTo>
                  <a:pt x="200" y="944"/>
                  <a:pt x="200" y="944"/>
                  <a:pt x="200" y="944"/>
                </a:cubicBezTo>
                <a:cubicBezTo>
                  <a:pt x="200" y="968"/>
                  <a:pt x="214" y="979"/>
                  <a:pt x="240" y="979"/>
                </a:cubicBezTo>
                <a:cubicBezTo>
                  <a:pt x="440" y="979"/>
                  <a:pt x="440" y="979"/>
                  <a:pt x="440" y="979"/>
                </a:cubicBezTo>
                <a:cubicBezTo>
                  <a:pt x="466" y="979"/>
                  <a:pt x="479" y="963"/>
                  <a:pt x="479" y="940"/>
                </a:cubicBezTo>
                <a:cubicBezTo>
                  <a:pt x="479" y="576"/>
                  <a:pt x="479" y="576"/>
                  <a:pt x="479" y="576"/>
                </a:cubicBezTo>
                <a:cubicBezTo>
                  <a:pt x="481" y="576"/>
                  <a:pt x="481" y="576"/>
                  <a:pt x="481" y="576"/>
                </a:cubicBezTo>
                <a:cubicBezTo>
                  <a:pt x="637" y="576"/>
                  <a:pt x="637" y="576"/>
                  <a:pt x="637" y="576"/>
                </a:cubicBezTo>
                <a:cubicBezTo>
                  <a:pt x="680" y="576"/>
                  <a:pt x="696" y="544"/>
                  <a:pt x="673" y="508"/>
                </a:cubicBezTo>
                <a:close/>
              </a:path>
            </a:pathLst>
          </a:custGeom>
          <a:solidFill>
            <a:schemeClr val="accent5"/>
          </a:solidFill>
          <a:ln>
            <a:noFill/>
          </a:ln>
        </p:spPr>
        <p:txBody>
          <a:bodyPr vert="horz" wrap="square" lIns="68571" tIns="34289" rIns="68571" bIns="34289" numCol="1" anchor="t" anchorCtr="0" compatLnSpc="1">
            <a:prstTxWarp prst="textNoShape">
              <a:avLst/>
            </a:prstTxWarp>
          </a:bodyPr>
          <a:lstStyle/>
          <a:p>
            <a:pPr defTabSz="685698"/>
            <a:endParaRPr lang="en-US" sz="1400" dirty="0">
              <a:solidFill>
                <a:prstClr val="black"/>
              </a:solidFill>
            </a:endParaRPr>
          </a:p>
        </p:txBody>
      </p:sp>
      <p:sp>
        <p:nvSpPr>
          <p:cNvPr id="53" name="arrow"/>
          <p:cNvSpPr>
            <a:spLocks/>
          </p:cNvSpPr>
          <p:nvPr/>
        </p:nvSpPr>
        <p:spPr bwMode="auto">
          <a:xfrm rot="5400000">
            <a:off x="1619284" y="2201598"/>
            <a:ext cx="297170" cy="417568"/>
          </a:xfrm>
          <a:custGeom>
            <a:avLst/>
            <a:gdLst>
              <a:gd name="T0" fmla="*/ 673 w 696"/>
              <a:gd name="T1" fmla="*/ 508 h 979"/>
              <a:gd name="T2" fmla="*/ 408 w 696"/>
              <a:gd name="T3" fmla="*/ 72 h 979"/>
              <a:gd name="T4" fmla="*/ 340 w 696"/>
              <a:gd name="T5" fmla="*/ 0 h 979"/>
              <a:gd name="T6" fmla="*/ 272 w 696"/>
              <a:gd name="T7" fmla="*/ 72 h 979"/>
              <a:gd name="T8" fmla="*/ 23 w 696"/>
              <a:gd name="T9" fmla="*/ 506 h 979"/>
              <a:gd name="T10" fmla="*/ 57 w 696"/>
              <a:gd name="T11" fmla="*/ 576 h 979"/>
              <a:gd name="T12" fmla="*/ 200 w 696"/>
              <a:gd name="T13" fmla="*/ 576 h 979"/>
              <a:gd name="T14" fmla="*/ 200 w 696"/>
              <a:gd name="T15" fmla="*/ 944 h 979"/>
              <a:gd name="T16" fmla="*/ 240 w 696"/>
              <a:gd name="T17" fmla="*/ 979 h 979"/>
              <a:gd name="T18" fmla="*/ 440 w 696"/>
              <a:gd name="T19" fmla="*/ 979 h 979"/>
              <a:gd name="T20" fmla="*/ 479 w 696"/>
              <a:gd name="T21" fmla="*/ 940 h 979"/>
              <a:gd name="T22" fmla="*/ 479 w 696"/>
              <a:gd name="T23" fmla="*/ 576 h 979"/>
              <a:gd name="T24" fmla="*/ 481 w 696"/>
              <a:gd name="T25" fmla="*/ 576 h 979"/>
              <a:gd name="T26" fmla="*/ 637 w 696"/>
              <a:gd name="T27" fmla="*/ 576 h 979"/>
              <a:gd name="T28" fmla="*/ 673 w 696"/>
              <a:gd name="T29" fmla="*/ 508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6" h="979">
                <a:moveTo>
                  <a:pt x="673" y="508"/>
                </a:moveTo>
                <a:cubicBezTo>
                  <a:pt x="651" y="472"/>
                  <a:pt x="408" y="72"/>
                  <a:pt x="408" y="72"/>
                </a:cubicBezTo>
                <a:cubicBezTo>
                  <a:pt x="388" y="39"/>
                  <a:pt x="372" y="0"/>
                  <a:pt x="340" y="0"/>
                </a:cubicBezTo>
                <a:cubicBezTo>
                  <a:pt x="301" y="0"/>
                  <a:pt x="292" y="39"/>
                  <a:pt x="272" y="72"/>
                </a:cubicBezTo>
                <a:cubicBezTo>
                  <a:pt x="272" y="72"/>
                  <a:pt x="39" y="477"/>
                  <a:pt x="23" y="506"/>
                </a:cubicBezTo>
                <a:cubicBezTo>
                  <a:pt x="0" y="546"/>
                  <a:pt x="11" y="576"/>
                  <a:pt x="57" y="576"/>
                </a:cubicBezTo>
                <a:cubicBezTo>
                  <a:pt x="200" y="576"/>
                  <a:pt x="200" y="576"/>
                  <a:pt x="200" y="576"/>
                </a:cubicBezTo>
                <a:cubicBezTo>
                  <a:pt x="200" y="944"/>
                  <a:pt x="200" y="944"/>
                  <a:pt x="200" y="944"/>
                </a:cubicBezTo>
                <a:cubicBezTo>
                  <a:pt x="200" y="968"/>
                  <a:pt x="214" y="979"/>
                  <a:pt x="240" y="979"/>
                </a:cubicBezTo>
                <a:cubicBezTo>
                  <a:pt x="440" y="979"/>
                  <a:pt x="440" y="979"/>
                  <a:pt x="440" y="979"/>
                </a:cubicBezTo>
                <a:cubicBezTo>
                  <a:pt x="466" y="979"/>
                  <a:pt x="479" y="963"/>
                  <a:pt x="479" y="940"/>
                </a:cubicBezTo>
                <a:cubicBezTo>
                  <a:pt x="479" y="576"/>
                  <a:pt x="479" y="576"/>
                  <a:pt x="479" y="576"/>
                </a:cubicBezTo>
                <a:cubicBezTo>
                  <a:pt x="481" y="576"/>
                  <a:pt x="481" y="576"/>
                  <a:pt x="481" y="576"/>
                </a:cubicBezTo>
                <a:cubicBezTo>
                  <a:pt x="637" y="576"/>
                  <a:pt x="637" y="576"/>
                  <a:pt x="637" y="576"/>
                </a:cubicBezTo>
                <a:cubicBezTo>
                  <a:pt x="680" y="576"/>
                  <a:pt x="696" y="544"/>
                  <a:pt x="673" y="508"/>
                </a:cubicBezTo>
                <a:close/>
              </a:path>
            </a:pathLst>
          </a:custGeom>
          <a:solidFill>
            <a:schemeClr val="bg1"/>
          </a:solidFill>
          <a:ln>
            <a:noFill/>
          </a:ln>
        </p:spPr>
        <p:txBody>
          <a:bodyPr vert="horz" wrap="square" lIns="68571" tIns="34289" rIns="68571" bIns="34289" numCol="1" anchor="t" anchorCtr="0" compatLnSpc="1">
            <a:prstTxWarp prst="textNoShape">
              <a:avLst/>
            </a:prstTxWarp>
          </a:bodyPr>
          <a:lstStyle/>
          <a:p>
            <a:pPr defTabSz="685698"/>
            <a:endParaRPr lang="en-US" sz="1400" dirty="0">
              <a:solidFill>
                <a:prstClr val="black"/>
              </a:solidFill>
            </a:endParaRPr>
          </a:p>
        </p:txBody>
      </p:sp>
      <p:sp>
        <p:nvSpPr>
          <p:cNvPr id="54" name="arrow"/>
          <p:cNvSpPr>
            <a:spLocks/>
          </p:cNvSpPr>
          <p:nvPr/>
        </p:nvSpPr>
        <p:spPr bwMode="auto">
          <a:xfrm rot="5400000">
            <a:off x="1600087" y="464871"/>
            <a:ext cx="297170" cy="417568"/>
          </a:xfrm>
          <a:custGeom>
            <a:avLst/>
            <a:gdLst>
              <a:gd name="T0" fmla="*/ 673 w 696"/>
              <a:gd name="T1" fmla="*/ 508 h 979"/>
              <a:gd name="T2" fmla="*/ 408 w 696"/>
              <a:gd name="T3" fmla="*/ 72 h 979"/>
              <a:gd name="T4" fmla="*/ 340 w 696"/>
              <a:gd name="T5" fmla="*/ 0 h 979"/>
              <a:gd name="T6" fmla="*/ 272 w 696"/>
              <a:gd name="T7" fmla="*/ 72 h 979"/>
              <a:gd name="T8" fmla="*/ 23 w 696"/>
              <a:gd name="T9" fmla="*/ 506 h 979"/>
              <a:gd name="T10" fmla="*/ 57 w 696"/>
              <a:gd name="T11" fmla="*/ 576 h 979"/>
              <a:gd name="T12" fmla="*/ 200 w 696"/>
              <a:gd name="T13" fmla="*/ 576 h 979"/>
              <a:gd name="T14" fmla="*/ 200 w 696"/>
              <a:gd name="T15" fmla="*/ 944 h 979"/>
              <a:gd name="T16" fmla="*/ 240 w 696"/>
              <a:gd name="T17" fmla="*/ 979 h 979"/>
              <a:gd name="T18" fmla="*/ 440 w 696"/>
              <a:gd name="T19" fmla="*/ 979 h 979"/>
              <a:gd name="T20" fmla="*/ 479 w 696"/>
              <a:gd name="T21" fmla="*/ 940 h 979"/>
              <a:gd name="T22" fmla="*/ 479 w 696"/>
              <a:gd name="T23" fmla="*/ 576 h 979"/>
              <a:gd name="T24" fmla="*/ 481 w 696"/>
              <a:gd name="T25" fmla="*/ 576 h 979"/>
              <a:gd name="T26" fmla="*/ 637 w 696"/>
              <a:gd name="T27" fmla="*/ 576 h 979"/>
              <a:gd name="T28" fmla="*/ 673 w 696"/>
              <a:gd name="T29" fmla="*/ 508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6" h="979">
                <a:moveTo>
                  <a:pt x="673" y="508"/>
                </a:moveTo>
                <a:cubicBezTo>
                  <a:pt x="651" y="472"/>
                  <a:pt x="408" y="72"/>
                  <a:pt x="408" y="72"/>
                </a:cubicBezTo>
                <a:cubicBezTo>
                  <a:pt x="388" y="39"/>
                  <a:pt x="372" y="0"/>
                  <a:pt x="340" y="0"/>
                </a:cubicBezTo>
                <a:cubicBezTo>
                  <a:pt x="301" y="0"/>
                  <a:pt x="292" y="39"/>
                  <a:pt x="272" y="72"/>
                </a:cubicBezTo>
                <a:cubicBezTo>
                  <a:pt x="272" y="72"/>
                  <a:pt x="39" y="477"/>
                  <a:pt x="23" y="506"/>
                </a:cubicBezTo>
                <a:cubicBezTo>
                  <a:pt x="0" y="546"/>
                  <a:pt x="11" y="576"/>
                  <a:pt x="57" y="576"/>
                </a:cubicBezTo>
                <a:cubicBezTo>
                  <a:pt x="200" y="576"/>
                  <a:pt x="200" y="576"/>
                  <a:pt x="200" y="576"/>
                </a:cubicBezTo>
                <a:cubicBezTo>
                  <a:pt x="200" y="944"/>
                  <a:pt x="200" y="944"/>
                  <a:pt x="200" y="944"/>
                </a:cubicBezTo>
                <a:cubicBezTo>
                  <a:pt x="200" y="968"/>
                  <a:pt x="214" y="979"/>
                  <a:pt x="240" y="979"/>
                </a:cubicBezTo>
                <a:cubicBezTo>
                  <a:pt x="440" y="979"/>
                  <a:pt x="440" y="979"/>
                  <a:pt x="440" y="979"/>
                </a:cubicBezTo>
                <a:cubicBezTo>
                  <a:pt x="466" y="979"/>
                  <a:pt x="479" y="963"/>
                  <a:pt x="479" y="940"/>
                </a:cubicBezTo>
                <a:cubicBezTo>
                  <a:pt x="479" y="576"/>
                  <a:pt x="479" y="576"/>
                  <a:pt x="479" y="576"/>
                </a:cubicBezTo>
                <a:cubicBezTo>
                  <a:pt x="481" y="576"/>
                  <a:pt x="481" y="576"/>
                  <a:pt x="481" y="576"/>
                </a:cubicBezTo>
                <a:cubicBezTo>
                  <a:pt x="637" y="576"/>
                  <a:pt x="637" y="576"/>
                  <a:pt x="637" y="576"/>
                </a:cubicBezTo>
                <a:cubicBezTo>
                  <a:pt x="680" y="576"/>
                  <a:pt x="696" y="544"/>
                  <a:pt x="673" y="508"/>
                </a:cubicBezTo>
                <a:close/>
              </a:path>
            </a:pathLst>
          </a:custGeom>
          <a:solidFill>
            <a:schemeClr val="accent2"/>
          </a:solidFill>
          <a:ln>
            <a:noFill/>
          </a:ln>
        </p:spPr>
        <p:txBody>
          <a:bodyPr vert="horz" wrap="square" lIns="68571" tIns="34289" rIns="68571" bIns="34289" numCol="1" anchor="t" anchorCtr="0" compatLnSpc="1">
            <a:prstTxWarp prst="textNoShape">
              <a:avLst/>
            </a:prstTxWarp>
          </a:bodyPr>
          <a:lstStyle/>
          <a:p>
            <a:pPr defTabSz="685698"/>
            <a:endParaRPr lang="en-US" sz="1400" dirty="0">
              <a:solidFill>
                <a:prstClr val="black"/>
              </a:solidFill>
            </a:endParaRPr>
          </a:p>
        </p:txBody>
      </p:sp>
      <p:sp>
        <p:nvSpPr>
          <p:cNvPr id="55" name="arrow"/>
          <p:cNvSpPr>
            <a:spLocks/>
          </p:cNvSpPr>
          <p:nvPr/>
        </p:nvSpPr>
        <p:spPr bwMode="auto">
          <a:xfrm rot="5400000">
            <a:off x="1600087" y="3067998"/>
            <a:ext cx="297170" cy="417568"/>
          </a:xfrm>
          <a:custGeom>
            <a:avLst/>
            <a:gdLst>
              <a:gd name="T0" fmla="*/ 673 w 696"/>
              <a:gd name="T1" fmla="*/ 508 h 979"/>
              <a:gd name="T2" fmla="*/ 408 w 696"/>
              <a:gd name="T3" fmla="*/ 72 h 979"/>
              <a:gd name="T4" fmla="*/ 340 w 696"/>
              <a:gd name="T5" fmla="*/ 0 h 979"/>
              <a:gd name="T6" fmla="*/ 272 w 696"/>
              <a:gd name="T7" fmla="*/ 72 h 979"/>
              <a:gd name="T8" fmla="*/ 23 w 696"/>
              <a:gd name="T9" fmla="*/ 506 h 979"/>
              <a:gd name="T10" fmla="*/ 57 w 696"/>
              <a:gd name="T11" fmla="*/ 576 h 979"/>
              <a:gd name="T12" fmla="*/ 200 w 696"/>
              <a:gd name="T13" fmla="*/ 576 h 979"/>
              <a:gd name="T14" fmla="*/ 200 w 696"/>
              <a:gd name="T15" fmla="*/ 944 h 979"/>
              <a:gd name="T16" fmla="*/ 240 w 696"/>
              <a:gd name="T17" fmla="*/ 979 h 979"/>
              <a:gd name="T18" fmla="*/ 440 w 696"/>
              <a:gd name="T19" fmla="*/ 979 h 979"/>
              <a:gd name="T20" fmla="*/ 479 w 696"/>
              <a:gd name="T21" fmla="*/ 940 h 979"/>
              <a:gd name="T22" fmla="*/ 479 w 696"/>
              <a:gd name="T23" fmla="*/ 576 h 979"/>
              <a:gd name="T24" fmla="*/ 481 w 696"/>
              <a:gd name="T25" fmla="*/ 576 h 979"/>
              <a:gd name="T26" fmla="*/ 637 w 696"/>
              <a:gd name="T27" fmla="*/ 576 h 979"/>
              <a:gd name="T28" fmla="*/ 673 w 696"/>
              <a:gd name="T29" fmla="*/ 508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6" h="979">
                <a:moveTo>
                  <a:pt x="673" y="508"/>
                </a:moveTo>
                <a:cubicBezTo>
                  <a:pt x="651" y="472"/>
                  <a:pt x="408" y="72"/>
                  <a:pt x="408" y="72"/>
                </a:cubicBezTo>
                <a:cubicBezTo>
                  <a:pt x="388" y="39"/>
                  <a:pt x="372" y="0"/>
                  <a:pt x="340" y="0"/>
                </a:cubicBezTo>
                <a:cubicBezTo>
                  <a:pt x="301" y="0"/>
                  <a:pt x="292" y="39"/>
                  <a:pt x="272" y="72"/>
                </a:cubicBezTo>
                <a:cubicBezTo>
                  <a:pt x="272" y="72"/>
                  <a:pt x="39" y="477"/>
                  <a:pt x="23" y="506"/>
                </a:cubicBezTo>
                <a:cubicBezTo>
                  <a:pt x="0" y="546"/>
                  <a:pt x="11" y="576"/>
                  <a:pt x="57" y="576"/>
                </a:cubicBezTo>
                <a:cubicBezTo>
                  <a:pt x="200" y="576"/>
                  <a:pt x="200" y="576"/>
                  <a:pt x="200" y="576"/>
                </a:cubicBezTo>
                <a:cubicBezTo>
                  <a:pt x="200" y="944"/>
                  <a:pt x="200" y="944"/>
                  <a:pt x="200" y="944"/>
                </a:cubicBezTo>
                <a:cubicBezTo>
                  <a:pt x="200" y="968"/>
                  <a:pt x="214" y="979"/>
                  <a:pt x="240" y="979"/>
                </a:cubicBezTo>
                <a:cubicBezTo>
                  <a:pt x="440" y="979"/>
                  <a:pt x="440" y="979"/>
                  <a:pt x="440" y="979"/>
                </a:cubicBezTo>
                <a:cubicBezTo>
                  <a:pt x="466" y="979"/>
                  <a:pt x="479" y="963"/>
                  <a:pt x="479" y="940"/>
                </a:cubicBezTo>
                <a:cubicBezTo>
                  <a:pt x="479" y="576"/>
                  <a:pt x="479" y="576"/>
                  <a:pt x="479" y="576"/>
                </a:cubicBezTo>
                <a:cubicBezTo>
                  <a:pt x="481" y="576"/>
                  <a:pt x="481" y="576"/>
                  <a:pt x="481" y="576"/>
                </a:cubicBezTo>
                <a:cubicBezTo>
                  <a:pt x="637" y="576"/>
                  <a:pt x="637" y="576"/>
                  <a:pt x="637" y="576"/>
                </a:cubicBezTo>
                <a:cubicBezTo>
                  <a:pt x="680" y="576"/>
                  <a:pt x="696" y="544"/>
                  <a:pt x="673" y="508"/>
                </a:cubicBezTo>
                <a:close/>
              </a:path>
            </a:pathLst>
          </a:custGeom>
          <a:solidFill>
            <a:schemeClr val="accent6"/>
          </a:solidFill>
          <a:ln>
            <a:noFill/>
          </a:ln>
        </p:spPr>
        <p:txBody>
          <a:bodyPr vert="horz" wrap="square" lIns="68571" tIns="34289" rIns="68571" bIns="34289" numCol="1" anchor="t" anchorCtr="0" compatLnSpc="1">
            <a:prstTxWarp prst="textNoShape">
              <a:avLst/>
            </a:prstTxWarp>
          </a:bodyPr>
          <a:lstStyle/>
          <a:p>
            <a:pPr defTabSz="685698"/>
            <a:endParaRPr lang="en-US" sz="1400" dirty="0">
              <a:solidFill>
                <a:prstClr val="black"/>
              </a:solidFill>
            </a:endParaRPr>
          </a:p>
        </p:txBody>
      </p:sp>
      <p:sp>
        <p:nvSpPr>
          <p:cNvPr id="57" name="arrow"/>
          <p:cNvSpPr>
            <a:spLocks/>
          </p:cNvSpPr>
          <p:nvPr/>
        </p:nvSpPr>
        <p:spPr bwMode="auto">
          <a:xfrm rot="5400000">
            <a:off x="1595710" y="3935030"/>
            <a:ext cx="297170" cy="417568"/>
          </a:xfrm>
          <a:custGeom>
            <a:avLst/>
            <a:gdLst>
              <a:gd name="T0" fmla="*/ 673 w 696"/>
              <a:gd name="T1" fmla="*/ 508 h 979"/>
              <a:gd name="T2" fmla="*/ 408 w 696"/>
              <a:gd name="T3" fmla="*/ 72 h 979"/>
              <a:gd name="T4" fmla="*/ 340 w 696"/>
              <a:gd name="T5" fmla="*/ 0 h 979"/>
              <a:gd name="T6" fmla="*/ 272 w 696"/>
              <a:gd name="T7" fmla="*/ 72 h 979"/>
              <a:gd name="T8" fmla="*/ 23 w 696"/>
              <a:gd name="T9" fmla="*/ 506 h 979"/>
              <a:gd name="T10" fmla="*/ 57 w 696"/>
              <a:gd name="T11" fmla="*/ 576 h 979"/>
              <a:gd name="T12" fmla="*/ 200 w 696"/>
              <a:gd name="T13" fmla="*/ 576 h 979"/>
              <a:gd name="T14" fmla="*/ 200 w 696"/>
              <a:gd name="T15" fmla="*/ 944 h 979"/>
              <a:gd name="T16" fmla="*/ 240 w 696"/>
              <a:gd name="T17" fmla="*/ 979 h 979"/>
              <a:gd name="T18" fmla="*/ 440 w 696"/>
              <a:gd name="T19" fmla="*/ 979 h 979"/>
              <a:gd name="T20" fmla="*/ 479 w 696"/>
              <a:gd name="T21" fmla="*/ 940 h 979"/>
              <a:gd name="T22" fmla="*/ 479 w 696"/>
              <a:gd name="T23" fmla="*/ 576 h 979"/>
              <a:gd name="T24" fmla="*/ 481 w 696"/>
              <a:gd name="T25" fmla="*/ 576 h 979"/>
              <a:gd name="T26" fmla="*/ 637 w 696"/>
              <a:gd name="T27" fmla="*/ 576 h 979"/>
              <a:gd name="T28" fmla="*/ 673 w 696"/>
              <a:gd name="T29" fmla="*/ 508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6" h="979">
                <a:moveTo>
                  <a:pt x="673" y="508"/>
                </a:moveTo>
                <a:cubicBezTo>
                  <a:pt x="651" y="472"/>
                  <a:pt x="408" y="72"/>
                  <a:pt x="408" y="72"/>
                </a:cubicBezTo>
                <a:cubicBezTo>
                  <a:pt x="388" y="39"/>
                  <a:pt x="372" y="0"/>
                  <a:pt x="340" y="0"/>
                </a:cubicBezTo>
                <a:cubicBezTo>
                  <a:pt x="301" y="0"/>
                  <a:pt x="292" y="39"/>
                  <a:pt x="272" y="72"/>
                </a:cubicBezTo>
                <a:cubicBezTo>
                  <a:pt x="272" y="72"/>
                  <a:pt x="39" y="477"/>
                  <a:pt x="23" y="506"/>
                </a:cubicBezTo>
                <a:cubicBezTo>
                  <a:pt x="0" y="546"/>
                  <a:pt x="11" y="576"/>
                  <a:pt x="57" y="576"/>
                </a:cubicBezTo>
                <a:cubicBezTo>
                  <a:pt x="200" y="576"/>
                  <a:pt x="200" y="576"/>
                  <a:pt x="200" y="576"/>
                </a:cubicBezTo>
                <a:cubicBezTo>
                  <a:pt x="200" y="944"/>
                  <a:pt x="200" y="944"/>
                  <a:pt x="200" y="944"/>
                </a:cubicBezTo>
                <a:cubicBezTo>
                  <a:pt x="200" y="968"/>
                  <a:pt x="214" y="979"/>
                  <a:pt x="240" y="979"/>
                </a:cubicBezTo>
                <a:cubicBezTo>
                  <a:pt x="440" y="979"/>
                  <a:pt x="440" y="979"/>
                  <a:pt x="440" y="979"/>
                </a:cubicBezTo>
                <a:cubicBezTo>
                  <a:pt x="466" y="979"/>
                  <a:pt x="479" y="963"/>
                  <a:pt x="479" y="940"/>
                </a:cubicBezTo>
                <a:cubicBezTo>
                  <a:pt x="479" y="576"/>
                  <a:pt x="479" y="576"/>
                  <a:pt x="479" y="576"/>
                </a:cubicBezTo>
                <a:cubicBezTo>
                  <a:pt x="481" y="576"/>
                  <a:pt x="481" y="576"/>
                  <a:pt x="481" y="576"/>
                </a:cubicBezTo>
                <a:cubicBezTo>
                  <a:pt x="637" y="576"/>
                  <a:pt x="637" y="576"/>
                  <a:pt x="637" y="576"/>
                </a:cubicBezTo>
                <a:cubicBezTo>
                  <a:pt x="680" y="576"/>
                  <a:pt x="696" y="544"/>
                  <a:pt x="673" y="508"/>
                </a:cubicBezTo>
                <a:close/>
              </a:path>
            </a:pathLst>
          </a:custGeom>
          <a:solidFill>
            <a:schemeClr val="tx2"/>
          </a:solidFill>
          <a:ln>
            <a:noFill/>
          </a:ln>
        </p:spPr>
        <p:txBody>
          <a:bodyPr vert="horz" wrap="square" lIns="68571" tIns="34289" rIns="68571" bIns="34289" numCol="1" anchor="t" anchorCtr="0" compatLnSpc="1">
            <a:prstTxWarp prst="textNoShape">
              <a:avLst/>
            </a:prstTxWarp>
          </a:bodyPr>
          <a:lstStyle/>
          <a:p>
            <a:pPr defTabSz="685698"/>
            <a:endParaRPr lang="en-US" sz="1400" dirty="0">
              <a:solidFill>
                <a:prstClr val="black"/>
              </a:solidFill>
            </a:endParaRPr>
          </a:p>
        </p:txBody>
      </p:sp>
      <p:sp>
        <p:nvSpPr>
          <p:cNvPr id="2" name="Rectangle 1"/>
          <p:cNvSpPr/>
          <p:nvPr/>
        </p:nvSpPr>
        <p:spPr>
          <a:xfrm>
            <a:off x="914400" y="0"/>
            <a:ext cx="45719" cy="51349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276600" y="3943350"/>
            <a:ext cx="5943600" cy="346247"/>
          </a:xfrm>
          <a:prstGeom prst="rect">
            <a:avLst/>
          </a:prstGeom>
          <a:noFill/>
          <a:ln>
            <a:noFill/>
          </a:ln>
        </p:spPr>
        <p:txBody>
          <a:bodyPr wrap="square" lIns="68571" tIns="34289" rIns="68571" bIns="34289" rtlCol="0">
            <a:spAutoFit/>
          </a:bodyPr>
          <a:lstStyle/>
          <a:p>
            <a:pPr defTabSz="685698"/>
            <a:r>
              <a:rPr lang="en-US" b="1" dirty="0" smtClean="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TEST TO TEACH</a:t>
            </a:r>
            <a:endParaRPr lang="en-US" b="1" dirty="0" smtClean="0">
              <a:solidFill>
                <a:schemeClr val="bg1"/>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xmlns="" val="35460107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885858" y="2074664"/>
            <a:ext cx="5143500" cy="994172"/>
          </a:xfrm>
        </p:spPr>
        <p:txBody>
          <a:bodyPr>
            <a:normAutofit/>
          </a:bodyPr>
          <a:lstStyle/>
          <a:p>
            <a:pPr algn="ctr"/>
            <a:r>
              <a:rPr lang="en-US" sz="4000" b="1" u="sng" dirty="0" smtClean="0">
                <a:solidFill>
                  <a:srgbClr val="7030A0"/>
                </a:solidFill>
                <a:effectLst>
                  <a:outerShdw blurRad="38100" dist="38100" dir="2700000" algn="tl">
                    <a:srgbClr val="000000">
                      <a:alpha val="43137"/>
                    </a:srgbClr>
                  </a:outerShdw>
                </a:effectLst>
                <a:latin typeface="Cambria" panose="02040503050406030204" pitchFamily="18" charset="0"/>
              </a:rPr>
              <a:t>Acknowledgements</a:t>
            </a:r>
            <a:endParaRPr lang="en-US" sz="4000" b="1" u="sng" dirty="0">
              <a:solidFill>
                <a:srgbClr val="7030A0"/>
              </a:solidFill>
              <a:effectLst>
                <a:outerShdw blurRad="38100" dist="38100" dir="2700000" algn="tl">
                  <a:srgbClr val="000000">
                    <a:alpha val="43137"/>
                  </a:srgbClr>
                </a:outerShdw>
              </a:effectLst>
              <a:latin typeface="Cambria" panose="02040503050406030204" pitchFamily="18" charset="0"/>
            </a:endParaRPr>
          </a:p>
        </p:txBody>
      </p:sp>
      <p:sp>
        <p:nvSpPr>
          <p:cNvPr id="3" name="Content Placeholder 2"/>
          <p:cNvSpPr>
            <a:spLocks noGrp="1"/>
          </p:cNvSpPr>
          <p:nvPr>
            <p:ph idx="1"/>
          </p:nvPr>
        </p:nvSpPr>
        <p:spPr>
          <a:xfrm>
            <a:off x="0" y="3028950"/>
            <a:ext cx="9144000" cy="1964531"/>
          </a:xfrm>
        </p:spPr>
        <p:txBody>
          <a:bodyPr>
            <a:noAutofit/>
          </a:bodyPr>
          <a:lstStyle/>
          <a:p>
            <a:pPr marL="0" indent="0">
              <a:buNone/>
            </a:pPr>
            <a:r>
              <a:rPr lang="en-US" sz="1100" u="sng" dirty="0" smtClean="0">
                <a:latin typeface="Cambria" panose="02040503050406030204" pitchFamily="18" charset="0"/>
              </a:rPr>
              <a:t>Articles from</a:t>
            </a:r>
          </a:p>
          <a:p>
            <a:r>
              <a:rPr lang="en-US" sz="1100" dirty="0" smtClean="0">
                <a:latin typeface="Cambria" panose="02040503050406030204" pitchFamily="18" charset="0"/>
              </a:rPr>
              <a:t>Teaching Professor’s Conference, Atlanta</a:t>
            </a:r>
            <a:endParaRPr lang="en-US" sz="1100" dirty="0">
              <a:latin typeface="Cambria" panose="02040503050406030204" pitchFamily="18" charset="0"/>
            </a:endParaRPr>
          </a:p>
          <a:p>
            <a:r>
              <a:rPr lang="en-US" sz="1100" dirty="0" smtClean="0">
                <a:latin typeface="Cambria" panose="02040503050406030204" pitchFamily="18" charset="0"/>
              </a:rPr>
              <a:t>Faculty Focus (2013-2015)</a:t>
            </a:r>
          </a:p>
          <a:p>
            <a:r>
              <a:rPr lang="en-US" sz="1100" dirty="0" smtClean="0">
                <a:latin typeface="Cambria" panose="02040503050406030204" pitchFamily="18" charset="0"/>
              </a:rPr>
              <a:t>5 tips to successfully engage your online learners, </a:t>
            </a:r>
            <a:r>
              <a:rPr lang="en-US" sz="1100" dirty="0" err="1" smtClean="0">
                <a:latin typeface="Cambria" panose="02040503050406030204" pitchFamily="18" charset="0"/>
              </a:rPr>
              <a:t>iSpring</a:t>
            </a:r>
            <a:r>
              <a:rPr lang="en-US" sz="1100" dirty="0" smtClean="0">
                <a:latin typeface="Cambria" panose="02040503050406030204" pitchFamily="18" charset="0"/>
              </a:rPr>
              <a:t>, May 2015.</a:t>
            </a:r>
          </a:p>
          <a:p>
            <a:r>
              <a:rPr lang="en-US" sz="1100" dirty="0" smtClean="0">
                <a:latin typeface="Cambria" panose="02040503050406030204" pitchFamily="18" charset="0"/>
              </a:rPr>
              <a:t>Adobe Education Exchange</a:t>
            </a:r>
          </a:p>
          <a:p>
            <a:r>
              <a:rPr lang="en-US" sz="1100" dirty="0" smtClean="0">
                <a:latin typeface="Cambria" panose="02040503050406030204" pitchFamily="18" charset="0"/>
              </a:rPr>
              <a:t>Campus Technology</a:t>
            </a:r>
          </a:p>
          <a:p>
            <a:r>
              <a:rPr lang="en-US" sz="1100" dirty="0" smtClean="0">
                <a:latin typeface="Cambria" panose="02040503050406030204" pitchFamily="18" charset="0"/>
              </a:rPr>
              <a:t>Google Images</a:t>
            </a:r>
          </a:p>
          <a:p>
            <a:r>
              <a:rPr lang="en-US" sz="1100" dirty="0" smtClean="0">
                <a:latin typeface="Cambria" panose="02040503050406030204" pitchFamily="18" charset="0"/>
              </a:rPr>
              <a:t>Microsoft Theme</a:t>
            </a:r>
            <a:endParaRPr lang="en-US" sz="1100" dirty="0">
              <a:latin typeface="Cambria" panose="02040503050406030204" pitchFamily="18" charset="0"/>
            </a:endParaRPr>
          </a:p>
        </p:txBody>
      </p:sp>
      <p:sp>
        <p:nvSpPr>
          <p:cNvPr id="4" name="Rectangle 3"/>
          <p:cNvSpPr/>
          <p:nvPr/>
        </p:nvSpPr>
        <p:spPr>
          <a:xfrm>
            <a:off x="4110947" y="619185"/>
            <a:ext cx="4876800" cy="4524315"/>
          </a:xfrm>
          <a:prstGeom prst="rect">
            <a:avLst/>
          </a:prstGeom>
          <a:noFill/>
        </p:spPr>
        <p:txBody>
          <a:bodyPr wrap="square" lIns="91440" tIns="45720" rIns="91440" bIns="45720">
            <a:spAutoFit/>
          </a:bodyPr>
          <a:lstStyle/>
          <a:p>
            <a:pPr algn="ctr"/>
            <a:r>
              <a:rPr lang="en-US" sz="36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Ruth Valle</a:t>
            </a:r>
          </a:p>
          <a:p>
            <a:pPr algn="ctr"/>
            <a:r>
              <a:rPr lang="en-US" sz="36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Phyliss</a:t>
            </a:r>
            <a:r>
              <a:rPr lang="en-US" sz="36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Manning of</a:t>
            </a:r>
          </a:p>
          <a:p>
            <a:pPr algn="ctr"/>
            <a:r>
              <a:rPr lang="en-US" sz="36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EdPro</a:t>
            </a:r>
            <a:r>
              <a:rPr lang="en-US"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Consultants.</a:t>
            </a:r>
          </a:p>
          <a:p>
            <a:pPr algn="ctr"/>
            <a:r>
              <a:rPr lang="en-US"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My Peers, Colleagues and Friends of Monroe County and </a:t>
            </a:r>
            <a:br>
              <a:rPr lang="en-US"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br>
            <a:r>
              <a:rPr lang="en-US"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Hiwassee College</a:t>
            </a:r>
          </a:p>
          <a:p>
            <a:pPr algn="ctr"/>
            <a:r>
              <a:rPr lang="en-US" sz="36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South College</a:t>
            </a:r>
            <a:endPar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519989"/>
            <a:ext cx="2506119" cy="25061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itle 1"/>
          <p:cNvSpPr txBox="1">
            <a:spLocks/>
          </p:cNvSpPr>
          <p:nvPr/>
        </p:nvSpPr>
        <p:spPr>
          <a:xfrm rot="5400000">
            <a:off x="1350764" y="2074664"/>
            <a:ext cx="5143500" cy="994172"/>
          </a:xfrm>
          <a:prstGeom prst="rect">
            <a:avLst/>
          </a:prstGeom>
        </p:spPr>
        <p:txBody>
          <a:bodyPr vert="horz" lIns="68573" tIns="34289" rIns="68573" bIns="34289" rtlCol="0" anchor="ctr">
            <a:normAutofit/>
          </a:bodyPr>
          <a:lstStyle>
            <a:lvl1pPr algn="l" defTabSz="685715"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u="sng" dirty="0" smtClean="0">
                <a:solidFill>
                  <a:srgbClr val="7030A0"/>
                </a:solidFill>
                <a:effectLst>
                  <a:outerShdw blurRad="38100" dist="38100" dir="2700000" algn="tl">
                    <a:srgbClr val="000000">
                      <a:alpha val="43137"/>
                    </a:srgbClr>
                  </a:outerShdw>
                </a:effectLst>
                <a:latin typeface="Cambria" panose="02040503050406030204" pitchFamily="18" charset="0"/>
              </a:rPr>
              <a:t>Acknowledgements</a:t>
            </a:r>
            <a:endParaRPr lang="en-US" sz="4000" b="1" u="sng" dirty="0">
              <a:solidFill>
                <a:srgbClr val="7030A0"/>
              </a:solidFill>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xmlns="" val="27228232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625" y="57150"/>
            <a:ext cx="2924175" cy="5029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xmlns="">
                <a:solidFill>
                  <a:schemeClr val="accent1"/>
                </a:solidFill>
              </a14:hiddenFill>
            </a:ext>
          </a:extLst>
        </p:spPr>
      </p:pic>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24200" y="57150"/>
            <a:ext cx="2924175" cy="5029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xmlns="">
                <a:solidFill>
                  <a:schemeClr val="accent1"/>
                </a:solidFill>
              </a14:hiddenFill>
            </a:ext>
          </a:extLst>
        </p:spPr>
      </p:pic>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83249" y="57150"/>
            <a:ext cx="2924175" cy="5029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2037160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28750"/>
            <a:ext cx="7886700" cy="994172"/>
          </a:xfrm>
        </p:spPr>
        <p:txBody>
          <a:bodyPr>
            <a:normAutofit fontScale="90000"/>
          </a:bodyPr>
          <a:lstStyle/>
          <a:p>
            <a:pPr algn="ctr"/>
            <a:r>
              <a:rPr lang="en-US" dirty="0">
                <a:latin typeface="Bookman Old Style" panose="02050604050505020204" pitchFamily="18" charset="0"/>
              </a:rPr>
              <a:t>Teaching is a gift that seems to come naturally for some, others have to work overtime to achieve a great teacher status</a:t>
            </a:r>
            <a:r>
              <a:rPr lang="en-US" dirty="0" smtClean="0">
                <a:latin typeface="Bookman Old Style" panose="02050604050505020204" pitchFamily="18" charset="0"/>
              </a:rPr>
              <a:t>.</a:t>
            </a:r>
            <a:br>
              <a:rPr lang="en-US" dirty="0" smtClean="0">
                <a:latin typeface="Bookman Old Style" panose="02050604050505020204" pitchFamily="18" charset="0"/>
              </a:rPr>
            </a:br>
            <a:r>
              <a:rPr lang="en-US" dirty="0"/>
              <a:t/>
            </a:r>
            <a:br>
              <a:rPr lang="en-US" dirty="0"/>
            </a:br>
            <a:r>
              <a:rPr lang="en-US" dirty="0"/>
              <a:t/>
            </a:r>
            <a:br>
              <a:rPr lang="en-US" dirty="0"/>
            </a:br>
            <a:endParaRPr lang="en-US" dirty="0"/>
          </a:p>
        </p:txBody>
      </p:sp>
      <p:sp>
        <p:nvSpPr>
          <p:cNvPr id="4" name="Rectangle 3"/>
          <p:cNvSpPr/>
          <p:nvPr/>
        </p:nvSpPr>
        <p:spPr>
          <a:xfrm>
            <a:off x="762000" y="2876550"/>
            <a:ext cx="7620000" cy="1446550"/>
          </a:xfrm>
          <a:prstGeom prst="rect">
            <a:avLst/>
          </a:prstGeom>
          <a:scene3d>
            <a:camera prst="orthographicFront"/>
            <a:lightRig rig="glow" dir="tl">
              <a:rot lat="0" lon="0" rev="5400000"/>
            </a:lightRig>
          </a:scene3d>
          <a:sp3d>
            <a:bevelT w="114300" prst="hardEdge"/>
          </a:sp3d>
        </p:spPr>
        <p:style>
          <a:lnRef idx="0">
            <a:schemeClr val="accent6"/>
          </a:lnRef>
          <a:fillRef idx="3">
            <a:schemeClr val="accent6"/>
          </a:fillRef>
          <a:effectRef idx="3">
            <a:schemeClr val="accent6"/>
          </a:effectRef>
          <a:fontRef idx="minor">
            <a:schemeClr val="lt1"/>
          </a:fontRef>
        </p:style>
        <p:txBody>
          <a:bodyPr wrap="square">
            <a:spAutoFit/>
            <a:sp3d contourW="12700">
              <a:bevelT w="25400" h="25400"/>
              <a:contourClr>
                <a:schemeClr val="accent6">
                  <a:shade val="73000"/>
                </a:schemeClr>
              </a:contourClr>
            </a:sp3d>
          </a:bodyPr>
          <a:lstStyle/>
          <a:p>
            <a:pPr algn="ctr"/>
            <a:r>
              <a:rPr lang="en-US" sz="4400" b="1" dirty="0">
                <a:ln w="11430"/>
                <a:solidFill>
                  <a:srgbClr val="FFFF00"/>
                </a:solidFill>
                <a:effectLst>
                  <a:outerShdw blurRad="80000" dist="40000" dir="5040000" algn="tl">
                    <a:srgbClr val="000000">
                      <a:alpha val="30000"/>
                    </a:srgbClr>
                  </a:outerShdw>
                </a:effectLst>
              </a:rPr>
              <a:t>Yet the payoff is enormous – </a:t>
            </a:r>
            <a:endParaRPr lang="en-US" sz="4400" b="1" dirty="0" smtClean="0">
              <a:ln w="11430"/>
              <a:solidFill>
                <a:srgbClr val="FFFF00"/>
              </a:solidFill>
              <a:effectLst>
                <a:outerShdw blurRad="80000" dist="40000" dir="5040000" algn="tl">
                  <a:srgbClr val="000000">
                    <a:alpha val="30000"/>
                  </a:srgbClr>
                </a:outerShdw>
              </a:effectLst>
            </a:endParaRPr>
          </a:p>
          <a:p>
            <a:pPr algn="ctr"/>
            <a:r>
              <a:rPr lang="en-US" sz="4400" b="1" dirty="0" smtClean="0">
                <a:ln w="11430"/>
                <a:solidFill>
                  <a:srgbClr val="FFFF00"/>
                </a:solidFill>
                <a:effectLst>
                  <a:outerShdw blurRad="80000" dist="40000" dir="5040000" algn="tl">
                    <a:srgbClr val="000000">
                      <a:alpha val="30000"/>
                    </a:srgbClr>
                  </a:outerShdw>
                </a:effectLst>
              </a:rPr>
              <a:t>for </a:t>
            </a:r>
            <a:r>
              <a:rPr lang="en-US" sz="4400" b="1" dirty="0">
                <a:ln w="11430"/>
                <a:solidFill>
                  <a:srgbClr val="FFFF00"/>
                </a:solidFill>
                <a:effectLst>
                  <a:outerShdw blurRad="80000" dist="40000" dir="5040000" algn="tl">
                    <a:srgbClr val="000000">
                      <a:alpha val="30000"/>
                    </a:srgbClr>
                  </a:outerShdw>
                </a:effectLst>
              </a:rPr>
              <a:t>both you and your </a:t>
            </a:r>
            <a:r>
              <a:rPr lang="en-US" sz="4400" b="1" dirty="0" smtClean="0">
                <a:ln w="11430"/>
                <a:solidFill>
                  <a:srgbClr val="FFFF00"/>
                </a:solidFill>
                <a:effectLst>
                  <a:outerShdw blurRad="80000" dist="40000" dir="5040000" algn="tl">
                    <a:srgbClr val="000000">
                      <a:alpha val="30000"/>
                    </a:srgbClr>
                  </a:outerShdw>
                </a:effectLst>
              </a:rPr>
              <a:t>students</a:t>
            </a:r>
            <a:endParaRPr lang="en-US" sz="4400" b="1" dirty="0">
              <a:ln w="11430"/>
              <a:solidFill>
                <a:srgbClr val="FFFF00"/>
              </a:solidFill>
              <a:effectLst>
                <a:outerShdw blurRad="80000" dist="40000" dir="5040000" algn="tl">
                  <a:srgbClr val="000000">
                    <a:alpha val="30000"/>
                  </a:srgbClr>
                </a:outerShdw>
              </a:effectLst>
            </a:endParaRPr>
          </a:p>
        </p:txBody>
      </p:sp>
      <p:cxnSp>
        <p:nvCxnSpPr>
          <p:cNvPr id="6" name="Straight Connector 5"/>
          <p:cNvCxnSpPr/>
          <p:nvPr/>
        </p:nvCxnSpPr>
        <p:spPr>
          <a:xfrm>
            <a:off x="381000" y="2343150"/>
            <a:ext cx="8153400" cy="0"/>
          </a:xfrm>
          <a:prstGeom prst="line">
            <a:avLst/>
          </a:prstGeom>
          <a:ln w="76200"/>
          <a:scene3d>
            <a:camera prst="orthographicFront"/>
            <a:lightRig rig="threePt" dir="t"/>
          </a:scene3d>
          <a:sp3d>
            <a:bevelT w="101600" prst="riblet"/>
          </a:sp3d>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xmlns="" val="1858242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0" y="3105150"/>
            <a:ext cx="3733800" cy="765573"/>
          </a:xfrm>
        </p:spPr>
        <p:txBody>
          <a:bodyPr>
            <a:noAutofit/>
          </a:bodyPr>
          <a:lstStyle/>
          <a:p>
            <a:pPr marL="0" indent="0" algn="ctr">
              <a:buNone/>
            </a:pPr>
            <a:r>
              <a:rPr lang="en-US" sz="2800" dirty="0" err="1" smtClean="0">
                <a:latin typeface="Broadway" panose="04040905080B02020502" pitchFamily="82" charset="0"/>
              </a:rPr>
              <a:t>Ummmmmmmm</a:t>
            </a:r>
            <a:endParaRPr lang="en-US" sz="2800" dirty="0" smtClean="0">
              <a:latin typeface="Broadway" panose="04040905080B02020502" pitchFamily="82" charset="0"/>
            </a:endParaRPr>
          </a:p>
          <a:p>
            <a:pPr marL="0" indent="0" algn="ctr">
              <a:buNone/>
            </a:pPr>
            <a:r>
              <a:rPr lang="en-US" sz="2800" dirty="0" smtClean="0">
                <a:latin typeface="Broadway" panose="04040905080B02020502" pitchFamily="82" charset="0"/>
              </a:rPr>
              <a:t>NOT!!!!!!</a:t>
            </a:r>
            <a:endParaRPr lang="en-US" sz="2800" dirty="0">
              <a:latin typeface="Broadway" panose="04040905080B02020502" pitchFamily="82" charset="0"/>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133350"/>
            <a:ext cx="2514600" cy="1790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8200" y="133350"/>
            <a:ext cx="4486275" cy="7524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a:xfrm>
            <a:off x="1600200" y="1924050"/>
            <a:ext cx="5943600" cy="994172"/>
          </a:xfrm>
          <a:scene3d>
            <a:camera prst="orthographicFront"/>
            <a:lightRig rig="threePt" dir="t"/>
          </a:scene3d>
          <a:sp3d>
            <a:bevelT w="152400" h="50800" prst="softRound"/>
          </a:sp3d>
        </p:spPr>
        <p:style>
          <a:lnRef idx="0">
            <a:schemeClr val="accent5"/>
          </a:lnRef>
          <a:fillRef idx="3">
            <a:schemeClr val="accent5"/>
          </a:fillRef>
          <a:effectRef idx="3">
            <a:schemeClr val="accent5"/>
          </a:effectRef>
          <a:fontRef idx="minor">
            <a:schemeClr val="lt1"/>
          </a:fontRef>
        </p:style>
        <p:txBody>
          <a:bodyPr/>
          <a:lstStyle/>
          <a:p>
            <a:pPr algn="ctr"/>
            <a:r>
              <a:rPr lang="en-US" dirty="0" smtClean="0">
                <a:hlinkClick r:id="rId4"/>
              </a:rPr>
              <a:t>#ILOVEDELLCUSTOMERSERVICE</a:t>
            </a:r>
            <a:endParaRPr lang="en-US" dirty="0"/>
          </a:p>
        </p:txBody>
      </p:sp>
    </p:spTree>
    <p:extLst>
      <p:ext uri="{BB962C8B-B14F-4D97-AF65-F5344CB8AC3E}">
        <p14:creationId xmlns:p14="http://schemas.microsoft.com/office/powerpoint/2010/main" xmlns="" val="2906992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1154906"/>
          </a:xfrm>
          <a:scene3d>
            <a:camera prst="orthographicFront"/>
            <a:lightRig rig="threePt" dir="t"/>
          </a:scene3d>
          <a:sp3d>
            <a:bevelT w="101600" prst="riblet"/>
          </a:sp3d>
        </p:spPr>
        <p:style>
          <a:lnRef idx="0">
            <a:schemeClr val="accent6"/>
          </a:lnRef>
          <a:fillRef idx="3">
            <a:schemeClr val="accent6"/>
          </a:fillRef>
          <a:effectRef idx="3">
            <a:schemeClr val="accent6"/>
          </a:effectRef>
          <a:fontRef idx="minor">
            <a:schemeClr val="lt1"/>
          </a:fontRef>
        </p:style>
        <p:txBody>
          <a:bodyPr>
            <a:noAutofit/>
          </a:bodyPr>
          <a:lstStyle/>
          <a:p>
            <a:pPr algn="ctr"/>
            <a:r>
              <a:rPr lang="en-US" sz="3600" b="1" dirty="0" smtClean="0">
                <a:effectLst>
                  <a:outerShdw blurRad="38100" dist="38100" dir="2700000" algn="tl">
                    <a:srgbClr val="000000">
                      <a:alpha val="43137"/>
                    </a:srgbClr>
                  </a:outerShdw>
                </a:effectLst>
                <a:latin typeface="Bookman Old Style" panose="02050604050505020204" pitchFamily="18" charset="0"/>
              </a:rPr>
              <a:t>What do we know from our own experience</a:t>
            </a:r>
            <a:endParaRPr lang="en-US" sz="3600" b="1" dirty="0">
              <a:effectLst>
                <a:outerShdw blurRad="38100" dist="38100" dir="2700000" algn="tl">
                  <a:srgbClr val="000000">
                    <a:alpha val="43137"/>
                  </a:srgbClr>
                </a:outerShdw>
              </a:effectLst>
              <a:latin typeface="Bookman Old Style" panose="02050604050505020204" pitchFamily="18" charset="0"/>
            </a:endParaRPr>
          </a:p>
        </p:txBody>
      </p:sp>
      <p:sp>
        <p:nvSpPr>
          <p:cNvPr id="3" name="Content Placeholder 2"/>
          <p:cNvSpPr>
            <a:spLocks noGrp="1"/>
          </p:cNvSpPr>
          <p:nvPr>
            <p:ph idx="1"/>
          </p:nvPr>
        </p:nvSpPr>
        <p:spPr>
          <a:xfrm>
            <a:off x="628650" y="1674019"/>
            <a:ext cx="7886700" cy="2955131"/>
          </a:xfrm>
        </p:spPr>
        <p:txBody>
          <a:bodyPr>
            <a:normAutofit fontScale="92500" lnSpcReduction="20000"/>
          </a:bodyPr>
          <a:lstStyle/>
          <a:p>
            <a:r>
              <a:rPr lang="en-US" dirty="0" smtClean="0">
                <a:latin typeface="Bookman Old Style" panose="02050604050505020204" pitchFamily="18" charset="0"/>
              </a:rPr>
              <a:t>Attention span is very small and getting smaller.</a:t>
            </a:r>
            <a:br>
              <a:rPr lang="en-US" dirty="0" smtClean="0">
                <a:latin typeface="Bookman Old Style" panose="02050604050505020204" pitchFamily="18" charset="0"/>
              </a:rPr>
            </a:br>
            <a:endParaRPr lang="en-US" dirty="0" smtClean="0">
              <a:latin typeface="Bookman Old Style" panose="02050604050505020204" pitchFamily="18" charset="0"/>
            </a:endParaRPr>
          </a:p>
          <a:p>
            <a:r>
              <a:rPr lang="en-US" dirty="0" smtClean="0">
                <a:latin typeface="Bookman Old Style" panose="02050604050505020204" pitchFamily="18" charset="0"/>
              </a:rPr>
              <a:t>Students are tied to their digital devices.</a:t>
            </a:r>
            <a:br>
              <a:rPr lang="en-US" dirty="0" smtClean="0">
                <a:latin typeface="Bookman Old Style" panose="02050604050505020204" pitchFamily="18" charset="0"/>
              </a:rPr>
            </a:br>
            <a:endParaRPr lang="en-US" dirty="0" smtClean="0">
              <a:latin typeface="Bookman Old Style" panose="02050604050505020204" pitchFamily="18" charset="0"/>
            </a:endParaRPr>
          </a:p>
          <a:p>
            <a:pPr marL="0" indent="0" algn="ctr">
              <a:buNone/>
            </a:pPr>
            <a:r>
              <a:rPr lang="en-US" sz="5200" b="1" u="sng" dirty="0" smtClean="0">
                <a:solidFill>
                  <a:srgbClr val="7030A0"/>
                </a:solidFill>
                <a:effectLst>
                  <a:outerShdw blurRad="38100" dist="38100" dir="2700000" algn="tl">
                    <a:srgbClr val="000000">
                      <a:alpha val="43137"/>
                    </a:srgbClr>
                  </a:outerShdw>
                </a:effectLst>
                <a:latin typeface="Bookman Old Style" panose="02050604050505020204" pitchFamily="18" charset="0"/>
              </a:rPr>
              <a:t>Student who participate </a:t>
            </a:r>
          </a:p>
          <a:p>
            <a:pPr marL="0" indent="0" algn="ctr">
              <a:buNone/>
            </a:pPr>
            <a:r>
              <a:rPr lang="en-US" sz="5200" b="1" u="sng" dirty="0" smtClean="0">
                <a:solidFill>
                  <a:srgbClr val="7030A0"/>
                </a:solidFill>
                <a:effectLst>
                  <a:outerShdw blurRad="38100" dist="38100" dir="2700000" algn="tl">
                    <a:srgbClr val="000000">
                      <a:alpha val="43137"/>
                    </a:srgbClr>
                  </a:outerShdw>
                </a:effectLst>
                <a:latin typeface="Bookman Old Style" panose="02050604050505020204" pitchFamily="18" charset="0"/>
              </a:rPr>
              <a:t>in class do better</a:t>
            </a:r>
            <a:r>
              <a:rPr lang="en-US" dirty="0" smtClean="0">
                <a:latin typeface="Bookman Old Style" panose="02050604050505020204" pitchFamily="18" charset="0"/>
              </a:rPr>
              <a:t/>
            </a:r>
            <a:br>
              <a:rPr lang="en-US" dirty="0" smtClean="0">
                <a:latin typeface="Bookman Old Style" panose="02050604050505020204" pitchFamily="18" charset="0"/>
              </a:rPr>
            </a:br>
            <a:endParaRPr lang="en-US" dirty="0" smtClean="0">
              <a:latin typeface="Bookman Old Style" panose="02050604050505020204" pitchFamily="18" charset="0"/>
            </a:endParaRPr>
          </a:p>
          <a:p>
            <a:r>
              <a:rPr lang="en-US" dirty="0" smtClean="0">
                <a:latin typeface="Bookman Old Style" panose="02050604050505020204" pitchFamily="18" charset="0"/>
              </a:rPr>
              <a:t>They want immediate, direct, concrete experiences rather than learning concepts first and applying them later.</a:t>
            </a:r>
          </a:p>
          <a:p>
            <a:endParaRPr lang="en-US" dirty="0" smtClean="0"/>
          </a:p>
          <a:p>
            <a:endParaRPr lang="en-US" dirty="0" smtClean="0"/>
          </a:p>
        </p:txBody>
      </p:sp>
    </p:spTree>
    <p:extLst>
      <p:ext uri="{BB962C8B-B14F-4D97-AF65-F5344CB8AC3E}">
        <p14:creationId xmlns:p14="http://schemas.microsoft.com/office/powerpoint/2010/main" xmlns="" val="2105356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a:latin typeface="Bookman Old Style" panose="02050604050505020204" pitchFamily="18" charset="0"/>
            </a:endParaRPr>
          </a:p>
          <a:p>
            <a:r>
              <a:rPr lang="en-US" dirty="0">
                <a:latin typeface="Bookman Old Style" panose="02050604050505020204" pitchFamily="18" charset="0"/>
              </a:rPr>
              <a:t>It is critical to understand that Millennials behave differently, and need different types of solutions to stay </a:t>
            </a:r>
            <a:r>
              <a:rPr lang="en-US" dirty="0" smtClean="0">
                <a:latin typeface="Bookman Old Style" panose="02050604050505020204" pitchFamily="18" charset="0"/>
              </a:rPr>
              <a:t>engaged. </a:t>
            </a:r>
            <a:endParaRPr lang="en-US" dirty="0">
              <a:latin typeface="Bookman Old Style" panose="02050604050505020204" pitchFamily="18" charset="0"/>
            </a:endParaRPr>
          </a:p>
          <a:p>
            <a:endParaRPr lang="en-US" dirty="0" smtClean="0">
              <a:latin typeface="Bookman Old Style" panose="02050604050505020204" pitchFamily="18" charset="0"/>
            </a:endParaRPr>
          </a:p>
          <a:p>
            <a:r>
              <a:rPr lang="en-US" dirty="0" smtClean="0">
                <a:latin typeface="Bookman Old Style" panose="02050604050505020204" pitchFamily="18" charset="0"/>
              </a:rPr>
              <a:t>The </a:t>
            </a:r>
            <a:r>
              <a:rPr lang="en-US" dirty="0">
                <a:latin typeface="Bookman Old Style" panose="02050604050505020204" pitchFamily="18" charset="0"/>
              </a:rPr>
              <a:t>Millennial generation has been the subject of both criticism and praise, with the same personality traits observed in different lights to paint two very different pictures. </a:t>
            </a:r>
          </a:p>
        </p:txBody>
      </p:sp>
      <p:sp>
        <p:nvSpPr>
          <p:cNvPr id="4" name="Rectangle 3"/>
          <p:cNvSpPr/>
          <p:nvPr/>
        </p:nvSpPr>
        <p:spPr>
          <a:xfrm>
            <a:off x="348311" y="514350"/>
            <a:ext cx="8300477"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Stereotyping the Millennials</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cxnSp>
        <p:nvCxnSpPr>
          <p:cNvPr id="7" name="Straight Connector 6"/>
          <p:cNvCxnSpPr/>
          <p:nvPr/>
        </p:nvCxnSpPr>
        <p:spPr>
          <a:xfrm>
            <a:off x="533400" y="1428750"/>
            <a:ext cx="7924800" cy="0"/>
          </a:xfrm>
          <a:prstGeom prst="line">
            <a:avLst/>
          </a:prstGeom>
          <a:ln w="76200"/>
        </p:spPr>
        <p:style>
          <a:lnRef idx="3">
            <a:schemeClr val="accent6"/>
          </a:lnRef>
          <a:fillRef idx="0">
            <a:schemeClr val="accent6"/>
          </a:fillRef>
          <a:effectRef idx="2">
            <a:schemeClr val="accent6"/>
          </a:effectRef>
          <a:fontRef idx="minor">
            <a:schemeClr val="tx1"/>
          </a:fontRef>
        </p:style>
      </p:cxnSp>
      <p:sp>
        <p:nvSpPr>
          <p:cNvPr id="2" name="TextBox 1"/>
          <p:cNvSpPr txBox="1"/>
          <p:nvPr/>
        </p:nvSpPr>
        <p:spPr>
          <a:xfrm>
            <a:off x="6322286" y="4866501"/>
            <a:ext cx="2806474" cy="276999"/>
          </a:xfrm>
          <a:prstGeom prst="rect">
            <a:avLst/>
          </a:prstGeom>
          <a:noFill/>
        </p:spPr>
        <p:txBody>
          <a:bodyPr wrap="none" rtlCol="0">
            <a:spAutoFit/>
          </a:bodyPr>
          <a:lstStyle/>
          <a:p>
            <a:r>
              <a:rPr lang="en-US" sz="1200" i="1" dirty="0" smtClean="0">
                <a:latin typeface="Cambria" panose="02040503050406030204" pitchFamily="18" charset="0"/>
              </a:rPr>
              <a:t>Info: How to train </a:t>
            </a:r>
            <a:r>
              <a:rPr lang="en-US" sz="1200" i="1" dirty="0" err="1" smtClean="0">
                <a:latin typeface="Cambria" panose="02040503050406030204" pitchFamily="18" charset="0"/>
              </a:rPr>
              <a:t>Millenials</a:t>
            </a:r>
            <a:r>
              <a:rPr lang="en-US" sz="1200" i="1" dirty="0" smtClean="0">
                <a:latin typeface="Cambria" panose="02040503050406030204" pitchFamily="18" charset="0"/>
              </a:rPr>
              <a:t>, </a:t>
            </a:r>
            <a:r>
              <a:rPr lang="en-US" sz="1200" i="1" dirty="0" err="1" smtClean="0">
                <a:latin typeface="Cambria" panose="02040503050406030204" pitchFamily="18" charset="0"/>
              </a:rPr>
              <a:t>MindTrickle</a:t>
            </a:r>
            <a:endParaRPr lang="en-US" sz="1200" i="1" dirty="0">
              <a:latin typeface="Cambria" panose="02040503050406030204" pitchFamily="18" charset="0"/>
            </a:endParaRPr>
          </a:p>
        </p:txBody>
      </p:sp>
    </p:spTree>
    <p:extLst>
      <p:ext uri="{BB962C8B-B14F-4D97-AF65-F5344CB8AC3E}">
        <p14:creationId xmlns:p14="http://schemas.microsoft.com/office/powerpoint/2010/main" xmlns="" val="220811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04950"/>
            <a:ext cx="7886700" cy="2743200"/>
          </a:xfrm>
        </p:spPr>
        <p:txBody>
          <a:bodyPr>
            <a:normAutofit lnSpcReduction="10000"/>
          </a:bodyPr>
          <a:lstStyle/>
          <a:p>
            <a:pPr marL="0" indent="0" algn="ctr">
              <a:buNone/>
            </a:pPr>
            <a:endParaRPr lang="en-US" dirty="0" smtClean="0"/>
          </a:p>
          <a:p>
            <a:pPr marL="0" indent="0" algn="ctr">
              <a:buNone/>
            </a:pPr>
            <a:r>
              <a:rPr lang="en-US" sz="3200" dirty="0" smtClean="0">
                <a:solidFill>
                  <a:srgbClr val="7030A0"/>
                </a:solidFill>
                <a:latin typeface="Broadway" panose="04040905080B02020502" pitchFamily="82" charset="0"/>
              </a:rPr>
              <a:t>Where </a:t>
            </a:r>
            <a:r>
              <a:rPr lang="en-US" sz="3200" dirty="0">
                <a:solidFill>
                  <a:srgbClr val="7030A0"/>
                </a:solidFill>
                <a:latin typeface="Broadway" panose="04040905080B02020502" pitchFamily="82" charset="0"/>
              </a:rPr>
              <a:t>some see “entitlement”, </a:t>
            </a:r>
            <a:endParaRPr lang="en-US" sz="3200" dirty="0" smtClean="0">
              <a:solidFill>
                <a:srgbClr val="7030A0"/>
              </a:solidFill>
              <a:latin typeface="Broadway" panose="04040905080B02020502" pitchFamily="82" charset="0"/>
            </a:endParaRPr>
          </a:p>
          <a:p>
            <a:pPr marL="0" indent="0" algn="ctr">
              <a:buNone/>
            </a:pPr>
            <a:r>
              <a:rPr lang="en-US" sz="3200" dirty="0" smtClean="0">
                <a:solidFill>
                  <a:srgbClr val="7030A0"/>
                </a:solidFill>
                <a:latin typeface="Broadway" panose="04040905080B02020502" pitchFamily="82" charset="0"/>
              </a:rPr>
              <a:t>others </a:t>
            </a:r>
            <a:r>
              <a:rPr lang="en-US" sz="3200" dirty="0">
                <a:solidFill>
                  <a:srgbClr val="7030A0"/>
                </a:solidFill>
                <a:latin typeface="Broadway" panose="04040905080B02020502" pitchFamily="82" charset="0"/>
              </a:rPr>
              <a:t>see </a:t>
            </a:r>
            <a:endParaRPr lang="en-US" sz="3200" dirty="0" smtClean="0">
              <a:solidFill>
                <a:srgbClr val="7030A0"/>
              </a:solidFill>
              <a:latin typeface="Broadway" panose="04040905080B02020502" pitchFamily="82" charset="0"/>
            </a:endParaRPr>
          </a:p>
          <a:p>
            <a:pPr marL="0" indent="0" algn="ctr">
              <a:buNone/>
            </a:pPr>
            <a:r>
              <a:rPr lang="en-US" sz="3200" dirty="0" smtClean="0">
                <a:solidFill>
                  <a:srgbClr val="7030A0"/>
                </a:solidFill>
                <a:latin typeface="Broadway" panose="04040905080B02020502" pitchFamily="82" charset="0"/>
              </a:rPr>
              <a:t>“</a:t>
            </a:r>
            <a:r>
              <a:rPr lang="en-US" sz="3200" dirty="0">
                <a:solidFill>
                  <a:srgbClr val="7030A0"/>
                </a:solidFill>
                <a:latin typeface="Broadway" panose="04040905080B02020502" pitchFamily="82" charset="0"/>
              </a:rPr>
              <a:t>healthy self-confidence”, </a:t>
            </a:r>
            <a:endParaRPr lang="en-US" sz="3200" dirty="0" smtClean="0">
              <a:solidFill>
                <a:srgbClr val="7030A0"/>
              </a:solidFill>
              <a:latin typeface="Broadway" panose="04040905080B02020502" pitchFamily="82" charset="0"/>
            </a:endParaRPr>
          </a:p>
          <a:p>
            <a:pPr marL="0" indent="0" algn="ctr">
              <a:buNone/>
            </a:pPr>
            <a:r>
              <a:rPr lang="en-US" sz="3200" dirty="0" smtClean="0">
                <a:solidFill>
                  <a:srgbClr val="7030A0"/>
                </a:solidFill>
                <a:latin typeface="Broadway" panose="04040905080B02020502" pitchFamily="82" charset="0"/>
              </a:rPr>
              <a:t>among </a:t>
            </a:r>
            <a:r>
              <a:rPr lang="en-US" sz="3200" dirty="0">
                <a:solidFill>
                  <a:srgbClr val="7030A0"/>
                </a:solidFill>
                <a:latin typeface="Broadway" panose="04040905080B02020502" pitchFamily="82" charset="0"/>
              </a:rPr>
              <a:t>other traits with opposing interpretations. </a:t>
            </a:r>
          </a:p>
        </p:txBody>
      </p:sp>
      <p:cxnSp>
        <p:nvCxnSpPr>
          <p:cNvPr id="5" name="Straight Connector 4"/>
          <p:cNvCxnSpPr/>
          <p:nvPr/>
        </p:nvCxnSpPr>
        <p:spPr>
          <a:xfrm>
            <a:off x="304800" y="1428750"/>
            <a:ext cx="8382000" cy="0"/>
          </a:xfrm>
          <a:prstGeom prst="line">
            <a:avLst/>
          </a:prstGeom>
          <a:ln w="76200"/>
          <a:scene3d>
            <a:camera prst="orthographicFront"/>
            <a:lightRig rig="threePt" dir="t"/>
          </a:scene3d>
          <a:sp3d>
            <a:bevelT w="114300" prst="artDeco"/>
          </a:sp3d>
        </p:spPr>
        <p:style>
          <a:lnRef idx="3">
            <a:schemeClr val="accent6"/>
          </a:lnRef>
          <a:fillRef idx="0">
            <a:schemeClr val="accent6"/>
          </a:fillRef>
          <a:effectRef idx="2">
            <a:schemeClr val="accent6"/>
          </a:effectRef>
          <a:fontRef idx="minor">
            <a:schemeClr val="tx1"/>
          </a:fontRef>
        </p:style>
      </p:cxnSp>
      <p:cxnSp>
        <p:nvCxnSpPr>
          <p:cNvPr id="7" name="Straight Connector 6"/>
          <p:cNvCxnSpPr/>
          <p:nvPr/>
        </p:nvCxnSpPr>
        <p:spPr>
          <a:xfrm>
            <a:off x="304800" y="4324350"/>
            <a:ext cx="8382000" cy="0"/>
          </a:xfrm>
          <a:prstGeom prst="line">
            <a:avLst/>
          </a:prstGeom>
          <a:ln w="76200"/>
          <a:scene3d>
            <a:camera prst="orthographicFront"/>
            <a:lightRig rig="threePt" dir="t"/>
          </a:scene3d>
          <a:sp3d>
            <a:bevelT w="114300" prst="artDeco"/>
          </a:sp3d>
        </p:spPr>
        <p:style>
          <a:lnRef idx="3">
            <a:schemeClr val="accent6"/>
          </a:lnRef>
          <a:fillRef idx="0">
            <a:schemeClr val="accent6"/>
          </a:fillRef>
          <a:effectRef idx="2">
            <a:schemeClr val="accent6"/>
          </a:effectRef>
          <a:fontRef idx="minor">
            <a:schemeClr val="tx1"/>
          </a:fontRef>
        </p:style>
      </p:cxnSp>
      <p:cxnSp>
        <p:nvCxnSpPr>
          <p:cNvPr id="9" name="Straight Connector 8"/>
          <p:cNvCxnSpPr/>
          <p:nvPr/>
        </p:nvCxnSpPr>
        <p:spPr>
          <a:xfrm>
            <a:off x="304800" y="1504950"/>
            <a:ext cx="8382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Straight Connector 9"/>
          <p:cNvCxnSpPr/>
          <p:nvPr/>
        </p:nvCxnSpPr>
        <p:spPr>
          <a:xfrm>
            <a:off x="304800" y="4248150"/>
            <a:ext cx="8382000" cy="0"/>
          </a:xfrm>
          <a:prstGeom prst="line">
            <a:avLst/>
          </a:prstGeom>
        </p:spPr>
        <p:style>
          <a:lnRef idx="3">
            <a:schemeClr val="accent6"/>
          </a:lnRef>
          <a:fillRef idx="0">
            <a:schemeClr val="accent6"/>
          </a:fillRef>
          <a:effectRef idx="2">
            <a:schemeClr val="accent6"/>
          </a:effectRef>
          <a:fontRef idx="minor">
            <a:schemeClr val="tx1"/>
          </a:fontRef>
        </p:style>
      </p:cxnSp>
      <p:sp>
        <p:nvSpPr>
          <p:cNvPr id="11" name="Rectangle 10"/>
          <p:cNvSpPr/>
          <p:nvPr/>
        </p:nvSpPr>
        <p:spPr>
          <a:xfrm>
            <a:off x="348311" y="514350"/>
            <a:ext cx="8300477"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Stereotyping the Millennials</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2" name="TextBox 11"/>
          <p:cNvSpPr txBox="1"/>
          <p:nvPr/>
        </p:nvSpPr>
        <p:spPr>
          <a:xfrm>
            <a:off x="6322286" y="4866501"/>
            <a:ext cx="2806474" cy="276999"/>
          </a:xfrm>
          <a:prstGeom prst="rect">
            <a:avLst/>
          </a:prstGeom>
          <a:noFill/>
        </p:spPr>
        <p:txBody>
          <a:bodyPr wrap="none" rtlCol="0">
            <a:spAutoFit/>
          </a:bodyPr>
          <a:lstStyle/>
          <a:p>
            <a:r>
              <a:rPr lang="en-US" sz="1200" i="1" dirty="0" smtClean="0">
                <a:latin typeface="Cambria" panose="02040503050406030204" pitchFamily="18" charset="0"/>
              </a:rPr>
              <a:t>Info: How to train </a:t>
            </a:r>
            <a:r>
              <a:rPr lang="en-US" sz="1200" i="1" dirty="0" err="1" smtClean="0">
                <a:latin typeface="Cambria" panose="02040503050406030204" pitchFamily="18" charset="0"/>
              </a:rPr>
              <a:t>Millenials</a:t>
            </a:r>
            <a:r>
              <a:rPr lang="en-US" sz="1200" i="1" dirty="0" smtClean="0">
                <a:latin typeface="Cambria" panose="02040503050406030204" pitchFamily="18" charset="0"/>
              </a:rPr>
              <a:t>, </a:t>
            </a:r>
            <a:r>
              <a:rPr lang="en-US" sz="1200" i="1" dirty="0" err="1" smtClean="0">
                <a:latin typeface="Cambria" panose="02040503050406030204" pitchFamily="18" charset="0"/>
              </a:rPr>
              <a:t>MindTrickle</a:t>
            </a:r>
            <a:endParaRPr lang="en-US" sz="1200" i="1" dirty="0">
              <a:latin typeface="Cambria" panose="02040503050406030204" pitchFamily="18" charset="0"/>
            </a:endParaRPr>
          </a:p>
        </p:txBody>
      </p:sp>
    </p:spTree>
    <p:extLst>
      <p:ext uri="{BB962C8B-B14F-4D97-AF65-F5344CB8AC3E}">
        <p14:creationId xmlns:p14="http://schemas.microsoft.com/office/powerpoint/2010/main" xmlns="" val="4286983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normAutofit/>
          </a:bodyPr>
          <a:lstStyle/>
          <a:p>
            <a:pPr algn="ctr"/>
            <a:r>
              <a:rPr lang="en-US" sz="4400" b="1" u="sng" dirty="0" smtClean="0">
                <a:effectLst>
                  <a:outerShdw blurRad="38100" dist="38100" dir="2700000" algn="tl">
                    <a:srgbClr val="000000">
                      <a:alpha val="43137"/>
                    </a:srgbClr>
                  </a:outerShdw>
                </a:effectLst>
                <a:latin typeface="Bookman Old Style" panose="02050604050505020204" pitchFamily="18" charset="0"/>
              </a:rPr>
              <a:t>Our Perspective vs Theirs</a:t>
            </a:r>
            <a:endParaRPr lang="en-US" sz="4400" b="1" u="sng" dirty="0">
              <a:effectLst>
                <a:outerShdw blurRad="38100" dist="38100" dir="2700000" algn="tl">
                  <a:srgbClr val="000000">
                    <a:alpha val="43137"/>
                  </a:srgbClr>
                </a:outerShdw>
              </a:effectLst>
              <a:latin typeface="Bookman Old Style" panose="02050604050505020204" pitchFamily="18" charset="0"/>
            </a:endParaRPr>
          </a:p>
        </p:txBody>
      </p:sp>
      <p:sp>
        <p:nvSpPr>
          <p:cNvPr id="3" name="Content Placeholder 2"/>
          <p:cNvSpPr>
            <a:spLocks noGrp="1"/>
          </p:cNvSpPr>
          <p:nvPr>
            <p:ph idx="1"/>
          </p:nvPr>
        </p:nvSpPr>
        <p:spPr>
          <a:xfrm>
            <a:off x="628650" y="1750219"/>
            <a:ext cx="7886700" cy="2650331"/>
          </a:xfrm>
        </p:spPr>
        <p:txBody>
          <a:bodyPr>
            <a:normAutofit/>
          </a:bodyPr>
          <a:lstStyle/>
          <a:p>
            <a:r>
              <a:rPr lang="en-US" dirty="0" smtClean="0">
                <a:latin typeface="Bookman Old Style" panose="02050604050505020204" pitchFamily="18" charset="0"/>
              </a:rPr>
              <a:t>One </a:t>
            </a:r>
            <a:r>
              <a:rPr lang="en-US" dirty="0">
                <a:latin typeface="Bookman Old Style" panose="02050604050505020204" pitchFamily="18" charset="0"/>
              </a:rPr>
              <a:t>criticism of Millennials is that they lack the unwavering </a:t>
            </a:r>
            <a:r>
              <a:rPr lang="en-US" dirty="0" smtClean="0">
                <a:latin typeface="Bookman Old Style" panose="02050604050505020204" pitchFamily="18" charset="0"/>
              </a:rPr>
              <a:t>work </a:t>
            </a:r>
            <a:r>
              <a:rPr lang="en-US" dirty="0">
                <a:latin typeface="Bookman Old Style" panose="02050604050505020204" pitchFamily="18" charset="0"/>
              </a:rPr>
              <a:t>ethic of previous generations. </a:t>
            </a:r>
            <a:endParaRPr lang="en-US" dirty="0" smtClean="0">
              <a:latin typeface="Bookman Old Style" panose="02050604050505020204" pitchFamily="18" charset="0"/>
            </a:endParaRPr>
          </a:p>
          <a:p>
            <a:pPr lvl="1"/>
            <a:r>
              <a:rPr lang="en-US" dirty="0" smtClean="0">
                <a:latin typeface="Bookman Old Style" panose="02050604050505020204" pitchFamily="18" charset="0"/>
              </a:rPr>
              <a:t>70</a:t>
            </a:r>
            <a:r>
              <a:rPr lang="en-US" dirty="0">
                <a:latin typeface="Bookman Old Style" panose="02050604050505020204" pitchFamily="18" charset="0"/>
              </a:rPr>
              <a:t>% of Millennials say they are unwilling to endure unpleasant workplace conditions just to achieve career success. </a:t>
            </a:r>
            <a:endParaRPr lang="en-US" dirty="0" smtClean="0">
              <a:latin typeface="Bookman Old Style" panose="02050604050505020204" pitchFamily="18" charset="0"/>
            </a:endParaRPr>
          </a:p>
          <a:p>
            <a:pPr marL="342859" lvl="1" indent="0">
              <a:buNone/>
            </a:pPr>
            <a:endParaRPr lang="en-US" dirty="0">
              <a:latin typeface="Bookman Old Style" panose="02050604050505020204" pitchFamily="18" charset="0"/>
            </a:endParaRPr>
          </a:p>
          <a:p>
            <a:r>
              <a:rPr lang="en-US" dirty="0">
                <a:latin typeface="Bookman Old Style" panose="02050604050505020204" pitchFamily="18" charset="0"/>
              </a:rPr>
              <a:t>This isn’t due to a lack of </a:t>
            </a:r>
            <a:r>
              <a:rPr lang="en-US" dirty="0" smtClean="0">
                <a:latin typeface="Bookman Old Style" panose="02050604050505020204" pitchFamily="18" charset="0"/>
              </a:rPr>
              <a:t>ambition.</a:t>
            </a:r>
          </a:p>
          <a:p>
            <a:pPr lvl="1"/>
            <a:r>
              <a:rPr lang="en-US" dirty="0" smtClean="0">
                <a:latin typeface="Bookman Old Style" panose="02050604050505020204" pitchFamily="18" charset="0"/>
              </a:rPr>
              <a:t>65</a:t>
            </a:r>
            <a:r>
              <a:rPr lang="en-US" dirty="0">
                <a:latin typeface="Bookman Old Style" panose="02050604050505020204" pitchFamily="18" charset="0"/>
              </a:rPr>
              <a:t>% said that success in a high-paying job is one of the most important achievements they hope to make in their life</a:t>
            </a:r>
            <a:r>
              <a:rPr lang="en-US" dirty="0" smtClean="0">
                <a:latin typeface="Bookman Old Style" panose="02050604050505020204" pitchFamily="18" charset="0"/>
              </a:rPr>
              <a:t>.</a:t>
            </a:r>
            <a:endParaRPr lang="en-US" dirty="0">
              <a:latin typeface="Bookman Old Style" panose="02050604050505020204" pitchFamily="18" charset="0"/>
            </a:endParaRPr>
          </a:p>
        </p:txBody>
      </p:sp>
      <p:sp>
        <p:nvSpPr>
          <p:cNvPr id="4" name="TextBox 3"/>
          <p:cNvSpPr txBox="1"/>
          <p:nvPr/>
        </p:nvSpPr>
        <p:spPr>
          <a:xfrm>
            <a:off x="6322286" y="4866501"/>
            <a:ext cx="2806474" cy="276999"/>
          </a:xfrm>
          <a:prstGeom prst="rect">
            <a:avLst/>
          </a:prstGeom>
          <a:noFill/>
        </p:spPr>
        <p:txBody>
          <a:bodyPr wrap="none" rtlCol="0">
            <a:spAutoFit/>
          </a:bodyPr>
          <a:lstStyle/>
          <a:p>
            <a:r>
              <a:rPr lang="en-US" sz="1200" i="1" dirty="0" smtClean="0">
                <a:latin typeface="Cambria" panose="02040503050406030204" pitchFamily="18" charset="0"/>
              </a:rPr>
              <a:t>Info: How to train </a:t>
            </a:r>
            <a:r>
              <a:rPr lang="en-US" sz="1200" i="1" dirty="0" err="1" smtClean="0">
                <a:latin typeface="Cambria" panose="02040503050406030204" pitchFamily="18" charset="0"/>
              </a:rPr>
              <a:t>Millenials</a:t>
            </a:r>
            <a:r>
              <a:rPr lang="en-US" sz="1200" i="1" dirty="0" smtClean="0">
                <a:latin typeface="Cambria" panose="02040503050406030204" pitchFamily="18" charset="0"/>
              </a:rPr>
              <a:t>, </a:t>
            </a:r>
            <a:r>
              <a:rPr lang="en-US" sz="1200" i="1" dirty="0" err="1" smtClean="0">
                <a:latin typeface="Cambria" panose="02040503050406030204" pitchFamily="18" charset="0"/>
              </a:rPr>
              <a:t>MindTrickle</a:t>
            </a:r>
            <a:endParaRPr lang="en-US" sz="1200" i="1" dirty="0">
              <a:latin typeface="Cambria" panose="02040503050406030204" pitchFamily="18" charset="0"/>
            </a:endParaRPr>
          </a:p>
        </p:txBody>
      </p:sp>
    </p:spTree>
    <p:extLst>
      <p:ext uri="{BB962C8B-B14F-4D97-AF65-F5344CB8AC3E}">
        <p14:creationId xmlns:p14="http://schemas.microsoft.com/office/powerpoint/2010/main" xmlns="" val="335261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erMedia.com Animated Theme">
  <a:themeElements>
    <a:clrScheme name="Custom 5">
      <a:dk1>
        <a:srgbClr val="E6E6E6"/>
      </a:dk1>
      <a:lt1>
        <a:srgbClr val="E6E6E6"/>
      </a:lt1>
      <a:dk2>
        <a:srgbClr val="E6E6E6"/>
      </a:dk2>
      <a:lt2>
        <a:srgbClr val="0E57C4"/>
      </a:lt2>
      <a:accent1>
        <a:srgbClr val="629DD1"/>
      </a:accent1>
      <a:accent2>
        <a:srgbClr val="297FD5"/>
      </a:accent2>
      <a:accent3>
        <a:srgbClr val="0E57C4"/>
      </a:accent3>
      <a:accent4>
        <a:srgbClr val="4A66AC"/>
      </a:accent4>
      <a:accent5>
        <a:srgbClr val="5AA2AE"/>
      </a:accent5>
      <a:accent6>
        <a:srgbClr val="0E57C4"/>
      </a:accent6>
      <a:hlink>
        <a:srgbClr val="1098D2"/>
      </a:hlink>
      <a:folHlink>
        <a:srgbClr val="3EBBF0"/>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senterMedia.com Static Theme">
  <a:themeElements>
    <a:clrScheme name="Custom 5">
      <a:dk1>
        <a:srgbClr val="E6E6E6"/>
      </a:dk1>
      <a:lt1>
        <a:srgbClr val="E6E6E6"/>
      </a:lt1>
      <a:dk2>
        <a:srgbClr val="E6E6E6"/>
      </a:dk2>
      <a:lt2>
        <a:srgbClr val="0E57C4"/>
      </a:lt2>
      <a:accent1>
        <a:srgbClr val="629DD1"/>
      </a:accent1>
      <a:accent2>
        <a:srgbClr val="297FD5"/>
      </a:accent2>
      <a:accent3>
        <a:srgbClr val="0E57C4"/>
      </a:accent3>
      <a:accent4>
        <a:srgbClr val="4A66AC"/>
      </a:accent4>
      <a:accent5>
        <a:srgbClr val="5AA2AE"/>
      </a:accent5>
      <a:accent6>
        <a:srgbClr val="0E57C4"/>
      </a:accent6>
      <a:hlink>
        <a:srgbClr val="1098D2"/>
      </a:hlink>
      <a:folHlink>
        <a:srgbClr val="3EBBF0"/>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adar Dish Animated Theme">
  <a:themeElements>
    <a:clrScheme name="Custom 5">
      <a:dk1>
        <a:srgbClr val="E6E6E6"/>
      </a:dk1>
      <a:lt1>
        <a:srgbClr val="E6E6E6"/>
      </a:lt1>
      <a:dk2>
        <a:srgbClr val="E6E6E6"/>
      </a:dk2>
      <a:lt2>
        <a:srgbClr val="0E57C4"/>
      </a:lt2>
      <a:accent1>
        <a:srgbClr val="629DD1"/>
      </a:accent1>
      <a:accent2>
        <a:srgbClr val="297FD5"/>
      </a:accent2>
      <a:accent3>
        <a:srgbClr val="0E57C4"/>
      </a:accent3>
      <a:accent4>
        <a:srgbClr val="4A66AC"/>
      </a:accent4>
      <a:accent5>
        <a:srgbClr val="5AA2AE"/>
      </a:accent5>
      <a:accent6>
        <a:srgbClr val="0E57C4"/>
      </a:accent6>
      <a:hlink>
        <a:srgbClr val="1098D2"/>
      </a:hlink>
      <a:folHlink>
        <a:srgbClr val="3EBBF0"/>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adar Dish Static Theme">
  <a:themeElements>
    <a:clrScheme name="Custom 5">
      <a:dk1>
        <a:srgbClr val="E6E6E6"/>
      </a:dk1>
      <a:lt1>
        <a:srgbClr val="E6E6E6"/>
      </a:lt1>
      <a:dk2>
        <a:srgbClr val="E6E6E6"/>
      </a:dk2>
      <a:lt2>
        <a:srgbClr val="0E57C4"/>
      </a:lt2>
      <a:accent1>
        <a:srgbClr val="629DD1"/>
      </a:accent1>
      <a:accent2>
        <a:srgbClr val="297FD5"/>
      </a:accent2>
      <a:accent3>
        <a:srgbClr val="0E57C4"/>
      </a:accent3>
      <a:accent4>
        <a:srgbClr val="4A66AC"/>
      </a:accent4>
      <a:accent5>
        <a:srgbClr val="5AA2AE"/>
      </a:accent5>
      <a:accent6>
        <a:srgbClr val="0E57C4"/>
      </a:accent6>
      <a:hlink>
        <a:srgbClr val="1098D2"/>
      </a:hlink>
      <a:folHlink>
        <a:srgbClr val="3EBBF0"/>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lank Static Theme">
  <a:themeElements>
    <a:clrScheme name="Custom 5">
      <a:dk1>
        <a:srgbClr val="E6E6E6"/>
      </a:dk1>
      <a:lt1>
        <a:srgbClr val="E6E6E6"/>
      </a:lt1>
      <a:dk2>
        <a:srgbClr val="E6E6E6"/>
      </a:dk2>
      <a:lt2>
        <a:srgbClr val="0E57C4"/>
      </a:lt2>
      <a:accent1>
        <a:srgbClr val="629DD1"/>
      </a:accent1>
      <a:accent2>
        <a:srgbClr val="297FD5"/>
      </a:accent2>
      <a:accent3>
        <a:srgbClr val="0E57C4"/>
      </a:accent3>
      <a:accent4>
        <a:srgbClr val="4A66AC"/>
      </a:accent4>
      <a:accent5>
        <a:srgbClr val="5AA2AE"/>
      </a:accent5>
      <a:accent6>
        <a:srgbClr val="0E57C4"/>
      </a:accent6>
      <a:hlink>
        <a:srgbClr val="1098D2"/>
      </a:hlink>
      <a:folHlink>
        <a:srgbClr val="3EBBF0"/>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info_ledge">
      <a:dk1>
        <a:sysClr val="windowText" lastClr="000000"/>
      </a:dk1>
      <a:lt1>
        <a:sysClr val="window" lastClr="FFFFFF"/>
      </a:lt1>
      <a:dk2>
        <a:srgbClr val="0D508D"/>
      </a:dk2>
      <a:lt2>
        <a:srgbClr val="F8F8F8"/>
      </a:lt2>
      <a:accent1>
        <a:srgbClr val="574B35"/>
      </a:accent1>
      <a:accent2>
        <a:srgbClr val="3EC098"/>
      </a:accent2>
      <a:accent3>
        <a:srgbClr val="6A7358"/>
      </a:accent3>
      <a:accent4>
        <a:srgbClr val="000000"/>
      </a:accent4>
      <a:accent5>
        <a:srgbClr val="F6BE4D"/>
      </a:accent5>
      <a:accent6>
        <a:srgbClr val="BF292B"/>
      </a:accent6>
      <a:hlink>
        <a:srgbClr val="5F5F5F"/>
      </a:hlink>
      <a:folHlink>
        <a:srgbClr val="91919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2_Office Theme">
  <a:themeElements>
    <a:clrScheme name="info_ledge">
      <a:dk1>
        <a:sysClr val="windowText" lastClr="000000"/>
      </a:dk1>
      <a:lt1>
        <a:sysClr val="window" lastClr="FFFFFF"/>
      </a:lt1>
      <a:dk2>
        <a:srgbClr val="0D508D"/>
      </a:dk2>
      <a:lt2>
        <a:srgbClr val="F8F8F8"/>
      </a:lt2>
      <a:accent1>
        <a:srgbClr val="574B35"/>
      </a:accent1>
      <a:accent2>
        <a:srgbClr val="3EC098"/>
      </a:accent2>
      <a:accent3>
        <a:srgbClr val="6A7358"/>
      </a:accent3>
      <a:accent4>
        <a:srgbClr val="000000"/>
      </a:accent4>
      <a:accent5>
        <a:srgbClr val="F6BE4D"/>
      </a:accent5>
      <a:accent6>
        <a:srgbClr val="BF292B"/>
      </a:accent6>
      <a:hlink>
        <a:srgbClr val="5F5F5F"/>
      </a:hlink>
      <a:folHlink>
        <a:srgbClr val="91919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5_Office Theme">
  <a:themeElements>
    <a:clrScheme name="gear_kit">
      <a:dk1>
        <a:sysClr val="windowText" lastClr="000000"/>
      </a:dk1>
      <a:lt1>
        <a:sysClr val="window" lastClr="FFFFFF"/>
      </a:lt1>
      <a:dk2>
        <a:srgbClr val="1F497D"/>
      </a:dk2>
      <a:lt2>
        <a:srgbClr val="EEECE1"/>
      </a:lt2>
      <a:accent1>
        <a:srgbClr val="0076C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13174</TotalTime>
  <Words>1403</Words>
  <Application>Microsoft Office PowerPoint</Application>
  <PresentationFormat>On-screen Show (16:9)</PresentationFormat>
  <Paragraphs>206</Paragraphs>
  <Slides>34</Slides>
  <Notes>2</Notes>
  <HiddenSlides>0</HiddenSlides>
  <MMClips>0</MMClips>
  <ScaleCrop>false</ScaleCrop>
  <HeadingPairs>
    <vt:vector size="4" baseType="variant">
      <vt:variant>
        <vt:lpstr>Theme</vt:lpstr>
      </vt:variant>
      <vt:variant>
        <vt:i4>8</vt:i4>
      </vt:variant>
      <vt:variant>
        <vt:lpstr>Slide Titles</vt:lpstr>
      </vt:variant>
      <vt:variant>
        <vt:i4>34</vt:i4>
      </vt:variant>
    </vt:vector>
  </HeadingPairs>
  <TitlesOfParts>
    <vt:vector size="42" baseType="lpstr">
      <vt:lpstr>PresenterMedia.com Animated Theme</vt:lpstr>
      <vt:lpstr>1_PresenterMedia.com Static Theme</vt:lpstr>
      <vt:lpstr>Radar Dish Animated Theme</vt:lpstr>
      <vt:lpstr>Radar Dish Static Theme</vt:lpstr>
      <vt:lpstr>Blank Static Theme</vt:lpstr>
      <vt:lpstr>Office Theme</vt:lpstr>
      <vt:lpstr>2_Office Theme</vt:lpstr>
      <vt:lpstr>5_Office Theme</vt:lpstr>
      <vt:lpstr>Slide 1</vt:lpstr>
      <vt:lpstr>Slide 2</vt:lpstr>
      <vt:lpstr>Student Engagement</vt:lpstr>
      <vt:lpstr>Teaching is a gift that seems to come naturally for some, others have to work overtime to achieve a great teacher status.   </vt:lpstr>
      <vt:lpstr>#ILOVEDELLCUSTOMERSERVICE</vt:lpstr>
      <vt:lpstr>What do we know from our own experience</vt:lpstr>
      <vt:lpstr>Slide 7</vt:lpstr>
      <vt:lpstr>Slide 8</vt:lpstr>
      <vt:lpstr>Our Perspective vs Theirs</vt:lpstr>
      <vt:lpstr>Slide 10</vt:lpstr>
      <vt:lpstr>Slide 11</vt:lpstr>
      <vt:lpstr>How do we help our students develop the skills necessary to focus their attention on our classes?</vt:lpstr>
      <vt:lpstr>Looking for the magic formula?</vt:lpstr>
      <vt:lpstr>Make your students  Teacher Proof  instead of  Teacher Needy</vt:lpstr>
      <vt:lpstr>Slide 15</vt:lpstr>
      <vt:lpstr>The 3D approach</vt:lpstr>
      <vt:lpstr>The ‘Re’ Approach</vt:lpstr>
      <vt:lpstr>Strategies  that  help  engagement  and  thereby  learning </vt:lpstr>
      <vt:lpstr>Strategies  that  help  engagement  and  thereby  learning </vt:lpstr>
      <vt:lpstr>Slide 20</vt:lpstr>
      <vt:lpstr>Slide 21</vt:lpstr>
      <vt:lpstr>Create Badges for your students based on their knowledge, skills, etc.</vt:lpstr>
      <vt:lpstr>Slide 23</vt:lpstr>
      <vt:lpstr>Slide 24</vt:lpstr>
      <vt:lpstr>Slide 25</vt:lpstr>
      <vt:lpstr>Slide 26</vt:lpstr>
      <vt:lpstr>Set and communicate the purpose of your course content</vt:lpstr>
      <vt:lpstr>Draw Your Millennial Audience In With an Effective Pull</vt:lpstr>
      <vt:lpstr>Invest in Delivering Flexible and Well Structured Training Content</vt:lpstr>
      <vt:lpstr>Use Periodic Quizzes to Evaluate Progress – “Test to Teach”</vt:lpstr>
      <vt:lpstr>S-S-S</vt:lpstr>
      <vt:lpstr>Slide 32</vt:lpstr>
      <vt:lpstr>Acknowledgements</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 Earth</dc:title>
  <dc:creator>sdhar</dc:creator>
  <cp:lastModifiedBy>S Dhar</cp:lastModifiedBy>
  <cp:revision>453</cp:revision>
  <cp:lastPrinted>2015-06-18T20:13:52Z</cp:lastPrinted>
  <dcterms:created xsi:type="dcterms:W3CDTF">2010-11-24T18:19:10Z</dcterms:created>
  <dcterms:modified xsi:type="dcterms:W3CDTF">2015-06-19T16:35:40Z</dcterms:modified>
</cp:coreProperties>
</file>