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5/14/15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739" y="2024539"/>
            <a:ext cx="6082484" cy="2001620"/>
          </a:xfrm>
        </p:spPr>
        <p:txBody>
          <a:bodyPr/>
          <a:lstStyle/>
          <a:p>
            <a:r>
              <a:rPr lang="en-US" dirty="0" smtClean="0"/>
              <a:t>Get Ready: </a:t>
            </a:r>
            <a:br>
              <a:rPr lang="en-US" dirty="0" smtClean="0"/>
            </a:br>
            <a:r>
              <a:rPr lang="en-US" dirty="0" smtClean="0"/>
              <a:t>Setting Up Your 21</a:t>
            </a:r>
            <a:r>
              <a:rPr lang="en-US" baseline="30000" dirty="0" smtClean="0"/>
              <a:t>st</a:t>
            </a:r>
            <a:r>
              <a:rPr lang="en-US" dirty="0" smtClean="0"/>
              <a:t> Century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357" y="153587"/>
            <a:ext cx="4627009" cy="1085806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ED-PRO CONSULTANTS 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proud to present </a:t>
            </a:r>
          </a:p>
          <a:p>
            <a:endParaRPr lang="en-US" dirty="0"/>
          </a:p>
        </p:txBody>
      </p:sp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26" y="5259404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25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193" y="264071"/>
            <a:ext cx="4010999" cy="713128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MORNING AGENDA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55" y="1137034"/>
            <a:ext cx="8436747" cy="487009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8:00 – 8:45 Keynote Address:</a:t>
            </a:r>
          </a:p>
          <a:p>
            <a:pPr lvl="1"/>
            <a:r>
              <a:rPr lang="en-US" sz="2400" dirty="0"/>
              <a:t>Dr. Shiv </a:t>
            </a:r>
            <a:r>
              <a:rPr lang="en-US" sz="2400" dirty="0" err="1" smtClean="0"/>
              <a:t>Dhar</a:t>
            </a:r>
            <a:r>
              <a:rPr lang="en-US" sz="2400" dirty="0" smtClean="0"/>
              <a:t>, School of Pharmacy Department </a:t>
            </a:r>
            <a:r>
              <a:rPr lang="en-US" sz="2400" dirty="0"/>
              <a:t>Head , </a:t>
            </a:r>
            <a:r>
              <a:rPr lang="en-US" sz="2400" dirty="0" smtClean="0"/>
              <a:t>South College</a:t>
            </a:r>
            <a:endParaRPr lang="en-US" sz="2400" dirty="0"/>
          </a:p>
          <a:p>
            <a:pPr lvl="1"/>
            <a:r>
              <a:rPr lang="en-US" sz="2400" dirty="0" smtClean="0"/>
              <a:t>Bridging </a:t>
            </a:r>
            <a:r>
              <a:rPr lang="en-US" sz="2400" smtClean="0"/>
              <a:t>the Gap</a:t>
            </a:r>
            <a:endParaRPr lang="en-US" sz="2400" dirty="0" smtClean="0"/>
          </a:p>
          <a:p>
            <a:r>
              <a:rPr lang="en-US" sz="2400" dirty="0" smtClean="0"/>
              <a:t>8:45 – 8:55 Ice Breaker Activity</a:t>
            </a:r>
          </a:p>
          <a:p>
            <a:r>
              <a:rPr lang="en-US" sz="2400" dirty="0" smtClean="0"/>
              <a:t>9:00 – 9:45 Maximizing the Use of Your Promethean/Smart Board</a:t>
            </a:r>
          </a:p>
          <a:p>
            <a:r>
              <a:rPr lang="en-US" sz="2400" dirty="0" smtClean="0"/>
              <a:t>10:00 – 10:45 The </a:t>
            </a:r>
            <a:r>
              <a:rPr lang="en-US" sz="2400" dirty="0" err="1" smtClean="0"/>
              <a:t>iPad</a:t>
            </a:r>
            <a:r>
              <a:rPr lang="en-US" sz="2400" dirty="0" smtClean="0"/>
              <a:t>: What to Do with One or an Entire Lab</a:t>
            </a:r>
          </a:p>
          <a:p>
            <a:r>
              <a:rPr lang="en-US" sz="2400" dirty="0" smtClean="0"/>
              <a:t>11:00 – 11:45 Go Global: Connecting with classes Around the World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26" y="5328160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6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012" y="331303"/>
            <a:ext cx="2111327" cy="777591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LUNCH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24" y="1599761"/>
            <a:ext cx="8308975" cy="3491753"/>
          </a:xfrm>
        </p:spPr>
        <p:txBody>
          <a:bodyPr/>
          <a:lstStyle/>
          <a:p>
            <a:r>
              <a:rPr lang="en-US" sz="2400" dirty="0" smtClean="0"/>
              <a:t>12:00 – 1:00 </a:t>
            </a:r>
            <a:r>
              <a:rPr lang="en-US" sz="2400" dirty="0" err="1" smtClean="0"/>
              <a:t>Rymer</a:t>
            </a:r>
            <a:r>
              <a:rPr lang="en-US" sz="2400" dirty="0" smtClean="0"/>
              <a:t> Cafeteria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26" y="5259404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18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361" y="331304"/>
            <a:ext cx="4421118" cy="645069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AFTERNOON AGENDA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93" y="2022094"/>
            <a:ext cx="8575054" cy="3953436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2400" dirty="0" smtClean="0"/>
              <a:t>:15 – 2:00 Teacher Collaborations: The All-Important PLC</a:t>
            </a:r>
          </a:p>
          <a:p>
            <a:r>
              <a:rPr lang="en-US" sz="2400" dirty="0" smtClean="0"/>
              <a:t>2:15 – 3:00 Grouping: The Advantages of Grouping in a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Classroom</a:t>
            </a:r>
          </a:p>
          <a:p>
            <a:r>
              <a:rPr lang="en-US" sz="2400" dirty="0" smtClean="0"/>
              <a:t>3:15 – 4:00 Teaching with Augmented Reality: Amaze Your Students (and Colleagues) with Awesome Video Overlays</a:t>
            </a:r>
          </a:p>
          <a:p>
            <a:r>
              <a:rPr lang="en-US" sz="2400" dirty="0" smtClean="0"/>
              <a:t>4:05 – 4:15 Wrap-up, Certificates and Door Prizes</a:t>
            </a:r>
            <a:endParaRPr lang="en-US" sz="2400" dirty="0"/>
          </a:p>
        </p:txBody>
      </p:sp>
      <p:pic>
        <p:nvPicPr>
          <p:cNvPr id="4" name="Picture 3" descr="Ed Pro Logo Test 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26" y="5259404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77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49</TotalTime>
  <Words>183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Expo</vt:lpstr>
      <vt:lpstr>Get Ready:  Setting Up Your 21st Century Classroom</vt:lpstr>
      <vt:lpstr>MORNING AGENDA</vt:lpstr>
      <vt:lpstr>LUNCH</vt:lpstr>
      <vt:lpstr>AFTERNOON AGENDA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Ready: Setting Up Your 21st Century Classroom</dc:title>
  <dc:creator>Ruth Valle</dc:creator>
  <cp:lastModifiedBy>Ruth Valle</cp:lastModifiedBy>
  <cp:revision>10</cp:revision>
  <dcterms:created xsi:type="dcterms:W3CDTF">2015-04-01T17:04:44Z</dcterms:created>
  <dcterms:modified xsi:type="dcterms:W3CDTF">2015-05-14T16:49:08Z</dcterms:modified>
</cp:coreProperties>
</file>